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333" r:id="rId3"/>
    <p:sldId id="604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044" userDrawn="1">
          <p15:clr>
            <a:srgbClr val="A4A3A4"/>
          </p15:clr>
        </p15:guide>
        <p15:guide id="3" orient="horz" pos="572" userDrawn="1">
          <p15:clr>
            <a:srgbClr val="A4A3A4"/>
          </p15:clr>
        </p15:guide>
        <p15:guide id="4" pos="7568" userDrawn="1">
          <p15:clr>
            <a:srgbClr val="A4A3A4"/>
          </p15:clr>
        </p15:guide>
        <p15:guide id="5" orient="horz" pos="3793" userDrawn="1">
          <p15:clr>
            <a:srgbClr val="A4A3A4"/>
          </p15:clr>
        </p15:guide>
        <p15:guide id="6" pos="424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15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A2DB"/>
    <a:srgbClr val="D78D00"/>
    <a:srgbClr val="EEA400"/>
    <a:srgbClr val="B0467C"/>
    <a:srgbClr val="E93E8A"/>
    <a:srgbClr val="838F34"/>
    <a:srgbClr val="A2B6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77556" autoAdjust="0"/>
  </p:normalViewPr>
  <p:slideViewPr>
    <p:cSldViewPr snapToGrid="0" snapToObjects="1">
      <p:cViewPr varScale="1">
        <p:scale>
          <a:sx n="77" d="100"/>
          <a:sy n="77" d="100"/>
        </p:scale>
        <p:origin x="176" y="-108"/>
      </p:cViewPr>
      <p:guideLst>
        <p:guide pos="4044"/>
        <p:guide orient="horz" pos="572"/>
        <p:guide pos="7568"/>
        <p:guide orient="horz" pos="3793"/>
        <p:guide pos="42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5A0AF-E3F5-2C43-B9E0-4155CED2A3BE}" type="datetimeFigureOut">
              <a:rPr lang="sv-SE" smtClean="0"/>
              <a:t>2022-08-12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21435E-055B-494E-A7C8-CD59707E96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2827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sv-SE" altLang="sv-SE"/>
          </a:p>
        </p:txBody>
      </p:sp>
      <p:sp>
        <p:nvSpPr>
          <p:cNvPr id="6554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5E1316D5-ACCA-4DCE-9ADB-06CEC75C598F}" type="slidenum">
              <a:rPr lang="sv-SE" altLang="sv-SE" smtClean="0"/>
              <a:pPr/>
              <a:t>1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191662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24A84E-0819-42C4-BFAD-E665D37E494C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616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 enspalt plus foto + Kapitel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>
            <a:extLst>
              <a:ext uri="{FF2B5EF4-FFF2-40B4-BE49-F238E27FC236}">
                <a16:creationId xmlns:a16="http://schemas.microsoft.com/office/drawing/2014/main" id="{AEC3B751-6D85-0B4D-B837-7C1BBCD011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  <p:sp>
        <p:nvSpPr>
          <p:cNvPr id="5" name="Platshållare för text 6">
            <a:extLst>
              <a:ext uri="{FF2B5EF4-FFF2-40B4-BE49-F238E27FC236}">
                <a16:creationId xmlns:a16="http://schemas.microsoft.com/office/drawing/2014/main" id="{244DB8D8-4E91-784F-ACCB-42CA1CEC1C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4130" y="244110"/>
            <a:ext cx="6530702" cy="6888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200"/>
              </a:lnSpc>
              <a:spcBef>
                <a:spcPts val="0"/>
              </a:spcBef>
              <a:buNone/>
              <a:defRPr sz="2000" b="1">
                <a:solidFill>
                  <a:srgbClr val="45A2DB"/>
                </a:solidFill>
              </a:defRPr>
            </a:lvl1pPr>
          </a:lstStyle>
          <a:p>
            <a:pPr lvl="0"/>
            <a:r>
              <a:rPr lang="sv-SE" dirty="0"/>
              <a:t>Presentationsrubrik</a:t>
            </a:r>
          </a:p>
        </p:txBody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9F03E82E-C155-814A-AEAE-2BCEDB4E50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44832" y="183645"/>
            <a:ext cx="5272543" cy="648544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1C37A81-E664-774C-BD5C-9DF7253CF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13" y="1048216"/>
            <a:ext cx="5791936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000">
                <a:solidFill>
                  <a:srgbClr val="45A2DB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1990962-CFD7-8245-BCC3-D2344864FA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913" y="2547780"/>
            <a:ext cx="5791935" cy="431022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021220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9">
          <p15:clr>
            <a:srgbClr val="FBAE40"/>
          </p15:clr>
        </p15:guide>
        <p15:guide id="2" pos="4044">
          <p15:clr>
            <a:srgbClr val="FBAE40"/>
          </p15:clr>
        </p15:guide>
        <p15:guide id="3" orient="horz" pos="4201">
          <p15:clr>
            <a:srgbClr val="FBAE40"/>
          </p15:clr>
        </p15:guide>
        <p15:guide id="4" pos="755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>
            <a:extLst>
              <a:ext uri="{FF2B5EF4-FFF2-40B4-BE49-F238E27FC236}">
                <a16:creationId xmlns:a16="http://schemas.microsoft.com/office/drawing/2014/main" id="{310833A2-36BC-EE47-B586-A1BEA20707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88977" y="6233919"/>
            <a:ext cx="1733134" cy="25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116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E766D-171C-47F5-B747-7F22FE6244CE}" type="datetimeFigureOut">
              <a:rPr lang="sv-SE"/>
              <a:pPr>
                <a:defRPr/>
              </a:pPr>
              <a:t>2022-08-12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946F4-9CC8-4139-9334-5D2A8EB8F85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137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>
            <a:extLst>
              <a:ext uri="{FF2B5EF4-FFF2-40B4-BE49-F238E27FC236}">
                <a16:creationId xmlns:a16="http://schemas.microsoft.com/office/drawing/2014/main" id="{A7C6F2CE-F7EE-984C-AEBC-11329C1F94E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A428F09-79C7-854C-922B-4D47C3D1B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01" y="775101"/>
            <a:ext cx="6793964" cy="7582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7AC9700-2107-E04B-90EC-19083B00D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01" y="2308485"/>
            <a:ext cx="6347786" cy="3568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1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81568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55" r:id="rId2"/>
    <p:sldLayoutId id="214748369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5A2DB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16000" indent="-216000" algn="l" defTabSz="914400" rtl="0" eaLnBrk="1" latinLnBrk="0" hangingPunct="1">
        <a:lnSpc>
          <a:spcPts val="2300"/>
        </a:lnSpc>
        <a:spcBef>
          <a:spcPts val="12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96000" indent="-216000" algn="l" defTabSz="914400" rtl="0" eaLnBrk="1" latinLnBrk="0" hangingPunct="1">
        <a:lnSpc>
          <a:spcPts val="2300"/>
        </a:lnSpc>
        <a:spcBef>
          <a:spcPts val="600"/>
        </a:spcBef>
        <a:buFont typeface="Systemtypsnitt"/>
        <a:buChar char="–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96000" indent="-216000" algn="l" defTabSz="914400" rtl="0" eaLnBrk="1" latinLnBrk="0" hangingPunct="1">
        <a:lnSpc>
          <a:spcPts val="2300"/>
        </a:lnSpc>
        <a:spcBef>
          <a:spcPts val="600"/>
        </a:spcBef>
        <a:buFont typeface="Systemtypsnitt"/>
        <a:buChar char="–"/>
        <a:defRPr sz="2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96000" indent="-216000" algn="l" defTabSz="914400" rtl="0" eaLnBrk="1" latinLnBrk="0" hangingPunct="1">
        <a:lnSpc>
          <a:spcPts val="2300"/>
        </a:lnSpc>
        <a:spcBef>
          <a:spcPts val="600"/>
        </a:spcBef>
        <a:buFont typeface="Systemtypsnitt"/>
        <a:buChar char="–"/>
        <a:defRPr sz="2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396000" indent="-216000" algn="l" defTabSz="914400" rtl="0" eaLnBrk="1" latinLnBrk="0" hangingPunct="1">
        <a:lnSpc>
          <a:spcPct val="100000"/>
        </a:lnSpc>
        <a:spcBef>
          <a:spcPts val="600"/>
        </a:spcBef>
        <a:buFont typeface="Systemtypsnitt"/>
        <a:buChar char="–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Underrubrik 2"/>
          <p:cNvSpPr>
            <a:spLocks noGrp="1"/>
          </p:cNvSpPr>
          <p:nvPr>
            <p:ph type="subTitle" idx="1"/>
          </p:nvPr>
        </p:nvSpPr>
        <p:spPr>
          <a:xfrm>
            <a:off x="176169" y="5312312"/>
            <a:ext cx="11853644" cy="870373"/>
          </a:xfrm>
        </p:spPr>
        <p:txBody>
          <a:bodyPr>
            <a:noAutofit/>
          </a:bodyPr>
          <a:lstStyle/>
          <a:p>
            <a:r>
              <a:rPr lang="sv-S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NTA Skolutveckling 25 år</a:t>
            </a:r>
            <a:r>
              <a:rPr lang="sv-SE" sz="1600" dirty="0"/>
              <a:t>!</a:t>
            </a:r>
          </a:p>
          <a:p>
            <a:pPr eaLnBrk="1" hangingPunct="1">
              <a:defRPr/>
            </a:pPr>
            <a:r>
              <a:rPr lang="sv-SE" altLang="sv-SE" sz="2000" dirty="0">
                <a:latin typeface="Arial" panose="020B0604020202020204" pitchFamily="34" charset="0"/>
                <a:cs typeface="Arial" panose="020B0604020202020204" pitchFamily="34" charset="0"/>
              </a:rPr>
              <a:t>www.ntaskolutveckling.se/nta-dagen</a:t>
            </a:r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060" y="1545687"/>
            <a:ext cx="3129746" cy="25976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C98AC889-EF84-48A2-92CB-661D0B9148CD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45A2DB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sv-SE" sz="6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NTA Skolutveckling 25 år</a:t>
            </a:r>
            <a:r>
              <a:rPr lang="sv-SE" dirty="0"/>
              <a:t>!</a:t>
            </a:r>
          </a:p>
        </p:txBody>
      </p:sp>
      <p:sp>
        <p:nvSpPr>
          <p:cNvPr id="5" name="Underrubrik 2">
            <a:extLst>
              <a:ext uri="{FF2B5EF4-FFF2-40B4-BE49-F238E27FC236}">
                <a16:creationId xmlns:a16="http://schemas.microsoft.com/office/drawing/2014/main" id="{2E744C15-FF7D-4552-A8FB-D9A782BC5F0B}"/>
              </a:ext>
            </a:extLst>
          </p:cNvPr>
          <p:cNvSpPr txBox="1">
            <a:spLocks/>
          </p:cNvSpPr>
          <p:nvPr/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2300"/>
              </a:lnSpc>
              <a:spcBef>
                <a:spcPts val="12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ts val="2300"/>
              </a:lnSpc>
              <a:spcBef>
                <a:spcPts val="600"/>
              </a:spcBef>
              <a:buFont typeface="Systemtypsnitt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ts val="2300"/>
              </a:lnSpc>
              <a:spcBef>
                <a:spcPts val="600"/>
              </a:spcBef>
              <a:buFont typeface="Systemtypsnitt"/>
              <a:buNone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ts val="2300"/>
              </a:lnSpc>
              <a:spcBef>
                <a:spcPts val="600"/>
              </a:spcBef>
              <a:buFont typeface="Systemtypsnitt"/>
              <a:buNone/>
              <a:defRPr sz="16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Systemtypsnitt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Vi firar NTA-dagen över hela landet den 25 oktober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4C73EAD0-D48D-65F3-45E5-F40111265CC3}"/>
              </a:ext>
            </a:extLst>
          </p:cNvPr>
          <p:cNvSpPr/>
          <p:nvPr/>
        </p:nvSpPr>
        <p:spPr>
          <a:xfrm>
            <a:off x="4504431" y="4825060"/>
            <a:ext cx="2753767" cy="91057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EF053AEF-3737-E077-6E42-FE8A955181DF}"/>
              </a:ext>
            </a:extLst>
          </p:cNvPr>
          <p:cNvSpPr txBox="1"/>
          <p:nvPr/>
        </p:nvSpPr>
        <p:spPr>
          <a:xfrm rot="21599578">
            <a:off x="4508435" y="4987960"/>
            <a:ext cx="3020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 information och anmälan</a:t>
            </a:r>
            <a:endParaRPr lang="sv-SE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v-SE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ntaskolutveckling.se/nta-dagen</a:t>
            </a:r>
          </a:p>
        </p:txBody>
      </p:sp>
    </p:spTree>
    <p:extLst>
      <p:ext uri="{BB962C8B-B14F-4D97-AF65-F5344CB8AC3E}">
        <p14:creationId xmlns:p14="http://schemas.microsoft.com/office/powerpoint/2010/main" val="717944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Köp vimplar babyblå med glitter - Sassier.se">
            <a:extLst>
              <a:ext uri="{FF2B5EF4-FFF2-40B4-BE49-F238E27FC236}">
                <a16:creationId xmlns:a16="http://schemas.microsoft.com/office/drawing/2014/main" id="{BD4DDDD6-0234-495B-8BF0-45440CDE0B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5" t="1073" r="1894" b="12700"/>
          <a:stretch/>
        </p:blipFill>
        <p:spPr bwMode="auto">
          <a:xfrm>
            <a:off x="9663006" y="141448"/>
            <a:ext cx="2317919" cy="2123734"/>
          </a:xfrm>
          <a:prstGeom prst="snip1Rect">
            <a:avLst>
              <a:gd name="adj" fmla="val 27255"/>
            </a:avLst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ubrik 2">
            <a:extLst>
              <a:ext uri="{FF2B5EF4-FFF2-40B4-BE49-F238E27FC236}">
                <a16:creationId xmlns:a16="http://schemas.microsoft.com/office/drawing/2014/main" id="{69A47A3A-480E-42FF-BF4B-B3BFFB825AD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88299" y="1125464"/>
            <a:ext cx="6249206" cy="453638"/>
          </a:xfrm>
        </p:spPr>
        <p:txBody>
          <a:bodyPr>
            <a:noAutofit/>
          </a:bodyPr>
          <a:lstStyle/>
          <a:p>
            <a:r>
              <a:rPr lang="sv-SE" sz="1800" b="1" dirty="0">
                <a:solidFill>
                  <a:srgbClr val="D78D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En dag med naturvetenskap, teknik och matematik för alla!</a:t>
            </a:r>
            <a:endParaRPr lang="sv-SE" sz="1800" dirty="0">
              <a:solidFill>
                <a:srgbClr val="D78D00"/>
              </a:solidFill>
              <a:latin typeface="+mn-lt"/>
              <a:ea typeface="+mn-ea"/>
              <a:cs typeface="Arial"/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86586123-97BC-478A-A285-6F1C78BC42A6}"/>
              </a:ext>
            </a:extLst>
          </p:cNvPr>
          <p:cNvSpPr txBox="1"/>
          <p:nvPr/>
        </p:nvSpPr>
        <p:spPr>
          <a:xfrm>
            <a:off x="836369" y="1574861"/>
            <a:ext cx="7675256" cy="1268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NTA-dagen arrangeras för att </a:t>
            </a:r>
            <a:r>
              <a:rPr lang="sv-S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fira att vår förening fyller 25 år!</a:t>
            </a:r>
            <a:br>
              <a:rPr lang="sv-S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Alla förskolor och skolor som arbetar med NTA kan vara med och fira NTA-dagen genom att ta del av det gemensamma programmet under dagen</a:t>
            </a:r>
            <a:endParaRPr lang="sv-SE" sz="16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A258162F-D8C0-4F84-8E5E-8108C37AFDE9}"/>
              </a:ext>
            </a:extLst>
          </p:cNvPr>
          <p:cNvSpPr txBox="1"/>
          <p:nvPr/>
        </p:nvSpPr>
        <p:spPr>
          <a:xfrm>
            <a:off x="565264" y="2503221"/>
            <a:ext cx="10936557" cy="575542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buClr>
                <a:srgbClr val="D78D00"/>
              </a:buClr>
            </a:pPr>
            <a:r>
              <a:rPr lang="sv-SE" b="1" dirty="0">
                <a:latin typeface="Calibri"/>
                <a:ea typeface="Calibri" panose="020F0502020204030204" pitchFamily="34" charset="0"/>
                <a:cs typeface="Times New Roman"/>
              </a:rPr>
              <a:t>Program</a:t>
            </a:r>
          </a:p>
          <a:p>
            <a:pPr>
              <a:buClr>
                <a:srgbClr val="D78D00"/>
              </a:buClr>
            </a:pPr>
            <a:endParaRPr lang="sv-SE" sz="800" b="1" dirty="0">
              <a:latin typeface="Calibri"/>
              <a:ea typeface="Calibri" panose="020F0502020204030204" pitchFamily="34" charset="0"/>
              <a:cs typeface="Times New Roman"/>
            </a:endParaRPr>
          </a:p>
          <a:p>
            <a:pPr marL="285750" indent="-285750">
              <a:buClr>
                <a:srgbClr val="D78D00"/>
              </a:buClr>
              <a:buFont typeface="Arial" panose="020B0604020202020204" pitchFamily="34" charset="0"/>
              <a:buChar char="•"/>
            </a:pPr>
            <a:r>
              <a:rPr lang="sv-SE" sz="1600" dirty="0">
                <a:ea typeface="Calibri" panose="020F0502020204030204" pitchFamily="34" charset="0"/>
                <a:cs typeface="Times New Roman" panose="02020603050405020304" pitchFamily="18" charset="0"/>
              </a:rPr>
              <a:t>Digitala f</a:t>
            </a:r>
            <a:r>
              <a:rPr lang="sv-S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öreläsningar:</a:t>
            </a:r>
            <a:br>
              <a:rPr lang="sv-SE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Sagostund med </a:t>
            </a:r>
            <a:r>
              <a:rPr lang="sv-SE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Änta</a:t>
            </a:r>
            <a:r>
              <a:rPr lang="sv-S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sv-SE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 </a:t>
            </a:r>
            <a:r>
              <a:rPr lang="sv-S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NTA-utvecklare Nina Holm och Sofie Eldh. (Passar förskolan)</a:t>
            </a:r>
            <a:endParaRPr lang="sv-SE" sz="1400" dirty="0">
              <a:latin typeface="+mj-lt"/>
              <a:ea typeface="Calibri" panose="020F0502020204030204" pitchFamily="34" charset="0"/>
              <a:cs typeface="Times New Roman"/>
            </a:endParaRPr>
          </a:p>
          <a:p>
            <a:pPr>
              <a:buClr>
                <a:srgbClr val="D78D00"/>
              </a:buClr>
            </a:pPr>
            <a:r>
              <a:rPr lang="sv-SE" sz="1500" dirty="0">
                <a:effectLst/>
                <a:ea typeface="Calibri" panose="020F0502020204030204" pitchFamily="34" charset="0"/>
                <a:cs typeface="Times New Roman"/>
              </a:rPr>
              <a:t>	</a:t>
            </a:r>
            <a:r>
              <a:rPr lang="sv-SE" sz="1600" dirty="0">
                <a:effectLst/>
                <a:ea typeface="Calibri" panose="020F0502020204030204" pitchFamily="34" charset="0"/>
                <a:cs typeface="Times New Roman"/>
              </a:rPr>
              <a:t>- </a:t>
            </a:r>
            <a:r>
              <a:rPr lang="sv-S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Föreläsning om rymden </a:t>
            </a:r>
          </a:p>
          <a:p>
            <a:pPr>
              <a:buClr>
                <a:srgbClr val="D78D00"/>
              </a:buClr>
            </a:pPr>
            <a:r>
              <a:rPr lang="sv-SE" sz="1500" dirty="0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Professor Christer Fuglesang, Sveriges första astronaut. (Passar låg- och mellanstadiet)</a:t>
            </a:r>
          </a:p>
          <a:p>
            <a:pPr>
              <a:buClr>
                <a:srgbClr val="D78D00"/>
              </a:buClr>
            </a:pPr>
            <a:r>
              <a:rPr lang="sv-SE" sz="1500" dirty="0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600" dirty="0"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sv-S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AI, digitalisering och den tekniska utvecklingen </a:t>
            </a:r>
            <a:br>
              <a:rPr lang="sv-SE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Forskare Linda Manilla. (Passar mellan- och högstadiet)</a:t>
            </a:r>
          </a:p>
          <a:p>
            <a:pPr>
              <a:buClr>
                <a:srgbClr val="D78D00"/>
              </a:buClr>
            </a:pPr>
            <a:r>
              <a:rPr lang="sv-SE" sz="1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Frågestund med en forskare 	</a:t>
            </a:r>
          </a:p>
          <a:p>
            <a:pPr>
              <a:buClr>
                <a:srgbClr val="D78D00"/>
              </a:buClr>
            </a:pPr>
            <a:r>
              <a:rPr lang="sv-SE" sz="1500" dirty="0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sv-S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Professor Ulf </a:t>
            </a:r>
            <a:r>
              <a:rPr lang="sv-SE" sz="1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Ellervik</a:t>
            </a:r>
            <a:r>
              <a:rPr lang="sv-S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svarar på frågor som barn och elever har skickat in. (Passar alla)</a:t>
            </a:r>
          </a:p>
          <a:p>
            <a:pPr>
              <a:buClr>
                <a:srgbClr val="D78D00"/>
              </a:buClr>
            </a:pPr>
            <a:endParaRPr lang="sv-SE" sz="1200" b="1" dirty="0">
              <a:effectLst/>
              <a:latin typeface="Officina Serif ITC Pro Book" panose="0206050603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D78D00"/>
              </a:buClr>
              <a:buFont typeface="Arial" panose="020B0604020202020204" pitchFamily="34" charset="0"/>
              <a:buChar char="•"/>
            </a:pPr>
            <a:r>
              <a:rPr lang="sv-S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Livesändning med jubileumstal från föreningens ordförande och vd </a:t>
            </a:r>
          </a:p>
          <a:p>
            <a:pPr>
              <a:buClr>
                <a:srgbClr val="D78D00"/>
              </a:buClr>
            </a:pPr>
            <a:endParaRPr lang="sv-S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D78D00"/>
              </a:buClr>
              <a:buFont typeface="Arial" panose="020B0604020202020204" pitchFamily="34" charset="0"/>
              <a:buChar char="•"/>
            </a:pPr>
            <a:r>
              <a:rPr lang="sv-S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Tipspromenad med 25 frågor inspirerade av </a:t>
            </a:r>
            <a:r>
              <a:rPr lang="sv-SE" sz="16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NTA:s</a:t>
            </a:r>
            <a:r>
              <a:rPr lang="sv-S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teman</a:t>
            </a:r>
          </a:p>
          <a:p>
            <a:pPr>
              <a:buClr>
                <a:srgbClr val="D78D00"/>
              </a:buClr>
            </a:pPr>
            <a:endParaRPr lang="sv-S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D78D00"/>
              </a:buClr>
              <a:buFont typeface="Arial" panose="020B0604020202020204" pitchFamily="34" charset="0"/>
              <a:buChar char="•"/>
            </a:pPr>
            <a:r>
              <a:rPr lang="sv-S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25 lekfulla uppdrag av olika svårighetsgrad med anknytning till naturvetenskap, teknik och matematik. </a:t>
            </a:r>
            <a:br>
              <a:rPr lang="sv-SE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600" dirty="0">
                <a:ea typeface="Calibri" panose="020F0502020204030204" pitchFamily="34" charset="0"/>
                <a:cs typeface="Times New Roman" panose="02020603050405020304" pitchFamily="18" charset="0"/>
              </a:rPr>
              <a:t>Bilder från uppdragen läggs upp på </a:t>
            </a:r>
            <a:r>
              <a:rPr lang="sv-SE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Instagram</a:t>
            </a:r>
            <a:r>
              <a:rPr lang="sv-SE" sz="1600" dirty="0">
                <a:ea typeface="Calibri" panose="020F0502020204030204" pitchFamily="34" charset="0"/>
                <a:cs typeface="Times New Roman" panose="02020603050405020304" pitchFamily="18" charset="0"/>
              </a:rPr>
              <a:t> under #NTA25uppdrag</a:t>
            </a:r>
            <a:endParaRPr lang="sv-S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D78D00"/>
              </a:buClr>
            </a:pPr>
            <a:endParaRPr lang="sv-S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D78D00"/>
              </a:buClr>
              <a:buFont typeface="Arial" panose="020B0604020202020204" pitchFamily="34" charset="0"/>
              <a:buChar char="•"/>
            </a:pPr>
            <a:endParaRPr lang="sv-SE" sz="1800" dirty="0">
              <a:effectLst/>
              <a:ea typeface="Calibri" panose="020F0502020204030204" pitchFamily="34" charset="0"/>
              <a:cs typeface="Times New Roman"/>
            </a:endParaRPr>
          </a:p>
          <a:p>
            <a:pPr>
              <a:buClr>
                <a:srgbClr val="D78D00"/>
              </a:buClr>
            </a:pPr>
            <a:endParaRPr lang="sv-SE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D78D00"/>
              </a:buClr>
              <a:buFont typeface="Arial" panose="020B0604020202020204" pitchFamily="34" charset="0"/>
              <a:buChar char="•"/>
            </a:pPr>
            <a:endParaRPr lang="sv-SE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Clr>
                <a:srgbClr val="D78D00"/>
              </a:buClr>
            </a:pPr>
            <a:endParaRPr lang="sv-SE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FD298061-E369-48D4-AB38-95B68EC3BDD7}"/>
              </a:ext>
            </a:extLst>
          </p:cNvPr>
          <p:cNvSpPr txBox="1"/>
          <p:nvPr/>
        </p:nvSpPr>
        <p:spPr>
          <a:xfrm>
            <a:off x="888299" y="495429"/>
            <a:ext cx="84692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4000" b="1" dirty="0">
                <a:solidFill>
                  <a:srgbClr val="45A2DB"/>
                </a:solidFill>
              </a:rPr>
              <a:t>NTA-dagen 25 oktober!</a:t>
            </a:r>
            <a:endParaRPr lang="sv-SE" sz="4000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CD24BB47-AA3F-98FF-3DAA-966A55F1E8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8612" y="2152469"/>
            <a:ext cx="3352314" cy="3481395"/>
          </a:xfrm>
          <a:prstGeom prst="rect">
            <a:avLst/>
          </a:prstGeom>
        </p:spPr>
      </p:pic>
      <p:sp>
        <p:nvSpPr>
          <p:cNvPr id="8" name="Rektangel 7">
            <a:extLst>
              <a:ext uri="{FF2B5EF4-FFF2-40B4-BE49-F238E27FC236}">
                <a16:creationId xmlns:a16="http://schemas.microsoft.com/office/drawing/2014/main" id="{12FAC6D8-521C-E95C-0987-B1530CAAC063}"/>
              </a:ext>
            </a:extLst>
          </p:cNvPr>
          <p:cNvSpPr/>
          <p:nvPr/>
        </p:nvSpPr>
        <p:spPr>
          <a:xfrm>
            <a:off x="6944546" y="516513"/>
            <a:ext cx="2753767" cy="91057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F8A10E63-448C-F333-E3A8-E8CF1B32E0A8}"/>
              </a:ext>
            </a:extLst>
          </p:cNvPr>
          <p:cNvSpPr txBox="1"/>
          <p:nvPr/>
        </p:nvSpPr>
        <p:spPr>
          <a:xfrm rot="21599578">
            <a:off x="6948550" y="668872"/>
            <a:ext cx="3020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 information och anmälan</a:t>
            </a:r>
            <a:endParaRPr lang="sv-SE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v-SE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ntaskolutveckling.se/nta-dagen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B9B3C48B-C563-98EA-BCBA-6E38C276FE28}"/>
              </a:ext>
            </a:extLst>
          </p:cNvPr>
          <p:cNvSpPr txBox="1"/>
          <p:nvPr/>
        </p:nvSpPr>
        <p:spPr>
          <a:xfrm rot="256771">
            <a:off x="6113741" y="2663417"/>
            <a:ext cx="1811397" cy="543162"/>
          </a:xfrm>
          <a:prstGeom prst="rect">
            <a:avLst/>
          </a:prstGeom>
          <a:noFill/>
          <a:ln>
            <a:solidFill>
              <a:srgbClr val="45A2DB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Välj fritt och ta del av </a:t>
            </a:r>
            <a:br>
              <a:rPr lang="sv-SE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sv-SE" sz="1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det som passar bäst!</a:t>
            </a:r>
            <a:endParaRPr lang="sv-SE" sz="1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851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8E99A88-136C-47F6-B92E-12C84BCB7D84}" vid="{0EBF14EC-5AB9-4661-B948-EAF1B2FFB3E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Mall - lite enklare utseende</Template>
  <TotalTime>0</TotalTime>
  <Words>246</Words>
  <Application>Microsoft Office PowerPoint</Application>
  <PresentationFormat>Bredbild</PresentationFormat>
  <Paragraphs>31</Paragraphs>
  <Slides>3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Officina Serif ITC Pro Book</vt:lpstr>
      <vt:lpstr>Systemtypsnitt</vt:lpstr>
      <vt:lpstr>Office-tema</vt:lpstr>
      <vt:lpstr>PowerPoint-presentation</vt:lpstr>
      <vt:lpstr>PowerPoint-presentation</vt:lpstr>
      <vt:lpstr>En dag med naturvetenskap, teknik och matematik för alla!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Anna Nordin</dc:creator>
  <cp:lastModifiedBy>Anna Nordin</cp:lastModifiedBy>
  <cp:revision>6</cp:revision>
  <dcterms:created xsi:type="dcterms:W3CDTF">2022-03-28T10:59:25Z</dcterms:created>
  <dcterms:modified xsi:type="dcterms:W3CDTF">2022-08-12T10:13:43Z</dcterms:modified>
</cp:coreProperties>
</file>