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g/5a5dzAfB0jMmenadjL9rb29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f95878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f95878a1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06f95878a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5"/>
            <a:ext cx="29457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2415395"/>
            <a:ext cx="9144000" cy="231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sv-SE"/>
              <a:t>Montering av propellerfordonet</a:t>
            </a:r>
            <a:endParaRPr/>
          </a:p>
        </p:txBody>
      </p:sp>
      <p:pic>
        <p:nvPicPr>
          <p:cNvPr id="89" name="Google Shape;89;p1" descr="Ingen specifik alternativ text finns tillgängl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3136" y="6009179"/>
            <a:ext cx="1408793" cy="59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26" y="294534"/>
            <a:ext cx="1516688" cy="1263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6f95878a1_0_0"/>
          <p:cNvSpPr txBox="1">
            <a:spLocks noGrp="1"/>
          </p:cNvSpPr>
          <p:nvPr>
            <p:ph type="title"/>
          </p:nvPr>
        </p:nvSpPr>
        <p:spPr>
          <a:xfrm>
            <a:off x="938200" y="1108075"/>
            <a:ext cx="5076900" cy="437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-SE" sz="3200"/>
              <a:t>Om propellern inte snurrar fritt, prova att skruva ur kroken lite. 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-SE" sz="3200"/>
              <a:t>Slår den fortfarande emot kan man infoga en metallbricka mellan öljetterna som på bilden.</a:t>
            </a:r>
            <a:endParaRPr sz="3200"/>
          </a:p>
        </p:txBody>
      </p:sp>
      <p:pic>
        <p:nvPicPr>
          <p:cNvPr id="146" name="Google Shape;146;g106f95878a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2299" y="535623"/>
            <a:ext cx="3950673" cy="59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l="38666" r="17084"/>
          <a:stretch/>
        </p:blipFill>
        <p:spPr>
          <a:xfrm rot="10800000">
            <a:off x="1121410" y="240455"/>
            <a:ext cx="3122455" cy="397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750019" y="1635566"/>
            <a:ext cx="6377091" cy="358686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207169" y="4448969"/>
            <a:ext cx="6836569" cy="2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v-SE" sz="3200"/>
              <a:t>Lägg ut delarna du behöver till propellerdelen och montera ihop den som på bilden.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l="4293"/>
          <a:stretch/>
        </p:blipFill>
        <p:spPr>
          <a:xfrm rot="-5400000">
            <a:off x="2931727" y="-2704852"/>
            <a:ext cx="6314540" cy="1173229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933450" y="6270624"/>
            <a:ext cx="10515600" cy="51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sv-SE" sz="2800"/>
              <a:t>Lägg ut alla delar du behöver till den nedre delen av propellerfordonet.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" y="-984016"/>
            <a:ext cx="11366500" cy="639186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487752" y="5636949"/>
            <a:ext cx="9916317" cy="71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v-SE" sz="3200"/>
              <a:t>Så här ska nederdelen se ut när den är monterad.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278212" y="-2069760"/>
            <a:ext cx="5636740" cy="1001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88231" y="55324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v-SE" sz="3200"/>
              <a:t>Lägg ut alla delar du behöver till överdelen och montera ihop.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34"/>
            <a:ext cx="10656094" cy="59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683419" y="57586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v-SE" sz="3200"/>
              <a:t>Du behöver fyra gula stänger för att montera ihop underdelen och överdelen.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405" y="5941"/>
            <a:ext cx="10280651" cy="5782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1826418" y="5842000"/>
            <a:ext cx="8551069" cy="92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v-SE" sz="3200"/>
              <a:t>Montera ihop delarna så det ser ut som på bilden.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8"/>
          <p:cNvPicPr preferRelativeResize="0"/>
          <p:nvPr/>
        </p:nvPicPr>
        <p:blipFill rotWithShape="1">
          <a:blip r:embed="rId3">
            <a:alphaModFix/>
          </a:blip>
          <a:srcRect l="20" r="27468"/>
          <a:stretch/>
        </p:blipFill>
        <p:spPr>
          <a:xfrm>
            <a:off x="-1291" y="10"/>
            <a:ext cx="8840515" cy="6857990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9041606" y="365125"/>
            <a:ext cx="2978943" cy="486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v-SE" sz="3200"/>
              <a:t>Lossa den övre röda stången och trä på gummisnodden. Sätt tillbaka den röda stången i den orange hopkopplaren.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031" y="234"/>
            <a:ext cx="10513219" cy="591693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1147762" y="57229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v-SE" sz="3200"/>
              <a:t>Sätt fast propellerdelen enligt bilden och fäst gummisnodden i kroken. Kontrollera att propellern kan snurra fritt. Provkör!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Bredbild</PresentationFormat>
  <Paragraphs>12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Montering av propellerfordonet</vt:lpstr>
      <vt:lpstr>Lägg ut delarna du behöver till propellerdelen och montera ihop den som på bilden.</vt:lpstr>
      <vt:lpstr>Lägg ut alla delar du behöver till den nedre delen av propellerfordonet.</vt:lpstr>
      <vt:lpstr>Så här ska nederdelen se ut när den är monterad.</vt:lpstr>
      <vt:lpstr>Lägg ut alla delar du behöver till överdelen och montera ihop.</vt:lpstr>
      <vt:lpstr>Du behöver fyra gula stänger för att montera ihop underdelen och överdelen.</vt:lpstr>
      <vt:lpstr>Montera ihop delarna så det ser ut som på bilden.</vt:lpstr>
      <vt:lpstr>Lossa den övre röda stången och trä på gummisnodden. Sätt tillbaka den röda stången i den orange hopkopplaren.</vt:lpstr>
      <vt:lpstr>Sätt fast propellerdelen enligt bilden och fäst gummisnodden i kroken. Kontrollera att propellern kan snurra fritt. Provkör!</vt:lpstr>
      <vt:lpstr>Om propellern inte snurrar fritt, prova att skruva ur kroken lite.  Slår den fortfarande emot kan man infoga en metallbricka mellan öljetterna som på bilden.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Montering av propellerfordonet</dc:title>
  <dc:creator>Gustav Nordansjö</dc:creator>
  <cp:lastModifiedBy>Tina Häggholm</cp:lastModifiedBy>
  <cp:revision>1</cp:revision>
  <dcterms:created xsi:type="dcterms:W3CDTF">2015-05-18T14:17:11Z</dcterms:created>
  <dcterms:modified xsi:type="dcterms:W3CDTF">2022-01-26T08:19:17Z</dcterms:modified>
</cp:coreProperties>
</file>