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a Andersson" userId="2e28b7a93c2706a0" providerId="LiveId" clId="{CDC7E9BB-F8BE-4C61-8575-73327886775D}"/>
    <pc:docChg chg="undo custSel modSld">
      <pc:chgData name="Marja Andersson" userId="2e28b7a93c2706a0" providerId="LiveId" clId="{CDC7E9BB-F8BE-4C61-8575-73327886775D}" dt="2020-04-02T08:19:10.009" v="154" actId="20577"/>
      <pc:docMkLst>
        <pc:docMk/>
      </pc:docMkLst>
      <pc:sldChg chg="modSp">
        <pc:chgData name="Marja Andersson" userId="2e28b7a93c2706a0" providerId="LiveId" clId="{CDC7E9BB-F8BE-4C61-8575-73327886775D}" dt="2020-04-02T08:19:10.009" v="154" actId="20577"/>
        <pc:sldMkLst>
          <pc:docMk/>
          <pc:sldMk cId="458081643" sldId="256"/>
        </pc:sldMkLst>
        <pc:spChg chg="mod">
          <ac:chgData name="Marja Andersson" userId="2e28b7a93c2706a0" providerId="LiveId" clId="{CDC7E9BB-F8BE-4C61-8575-73327886775D}" dt="2020-04-02T08:16:59.436" v="17" actId="1076"/>
          <ac:spMkLst>
            <pc:docMk/>
            <pc:sldMk cId="458081643" sldId="256"/>
            <ac:spMk id="6" creationId="{00000000-0000-0000-0000-000000000000}"/>
          </ac:spMkLst>
        </pc:spChg>
        <pc:spChg chg="mod">
          <ac:chgData name="Marja Andersson" userId="2e28b7a93c2706a0" providerId="LiveId" clId="{CDC7E9BB-F8BE-4C61-8575-73327886775D}" dt="2020-04-02T08:19:10.009" v="154" actId="20577"/>
          <ac:spMkLst>
            <pc:docMk/>
            <pc:sldMk cId="458081643" sldId="256"/>
            <ac:spMk id="10" creationId="{00000000-0000-0000-0000-000000000000}"/>
          </ac:spMkLst>
        </pc:spChg>
        <pc:picChg chg="mod">
          <ac:chgData name="Marja Andersson" userId="2e28b7a93c2706a0" providerId="LiveId" clId="{CDC7E9BB-F8BE-4C61-8575-73327886775D}" dt="2020-04-02T08:16:52.829" v="16" actId="1076"/>
          <ac:picMkLst>
            <pc:docMk/>
            <pc:sldMk cId="458081643" sldId="256"/>
            <ac:picMk id="2" creationId="{00000000-0000-0000-0000-000000000000}"/>
          </ac:picMkLst>
        </pc:picChg>
        <pc:picChg chg="mod">
          <ac:chgData name="Marja Andersson" userId="2e28b7a93c2706a0" providerId="LiveId" clId="{CDC7E9BB-F8BE-4C61-8575-73327886775D}" dt="2020-04-02T08:16:39.141" v="14" actId="1076"/>
          <ac:picMkLst>
            <pc:docMk/>
            <pc:sldMk cId="458081643" sldId="256"/>
            <ac:picMk id="5" creationId="{D2C24E88-3822-474F-81D3-2592A213EC7C}"/>
          </ac:picMkLst>
        </pc:picChg>
        <pc:picChg chg="mod">
          <ac:chgData name="Marja Andersson" userId="2e28b7a93c2706a0" providerId="LiveId" clId="{CDC7E9BB-F8BE-4C61-8575-73327886775D}" dt="2020-04-02T08:16:47.573" v="15" actId="1076"/>
          <ac:picMkLst>
            <pc:docMk/>
            <pc:sldMk cId="458081643" sldId="256"/>
            <ac:picMk id="7" creationId="{00000000-0000-0000-0000-000000000000}"/>
          </ac:picMkLst>
        </pc:picChg>
        <pc:picChg chg="mod">
          <ac:chgData name="Marja Andersson" userId="2e28b7a93c2706a0" providerId="LiveId" clId="{CDC7E9BB-F8BE-4C61-8575-73327886775D}" dt="2020-04-02T08:16:31.917" v="12" actId="1076"/>
          <ac:picMkLst>
            <pc:docMk/>
            <pc:sldMk cId="458081643" sldId="256"/>
            <ac:picMk id="8" creationId="{00000000-0000-0000-0000-000000000000}"/>
          </ac:picMkLst>
        </pc:picChg>
        <pc:picChg chg="mod">
          <ac:chgData name="Marja Andersson" userId="2e28b7a93c2706a0" providerId="LiveId" clId="{CDC7E9BB-F8BE-4C61-8575-73327886775D}" dt="2020-04-02T08:16:34.581" v="13" actId="1076"/>
          <ac:picMkLst>
            <pc:docMk/>
            <pc:sldMk cId="458081643" sldId="256"/>
            <ac:picMk id="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0CE4-334D-40BE-A803-BA5FAAF29779}" type="datetimeFigureOut">
              <a:rPr lang="sv-SE" smtClean="0"/>
              <a:t>2020-04-02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4D2C-942B-4956-8079-44D38D14E0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10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0CE4-334D-40BE-A803-BA5FAAF29779}" type="datetimeFigureOut">
              <a:rPr lang="sv-SE" smtClean="0"/>
              <a:t>2020-04-02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4D2C-942B-4956-8079-44D38D14E0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548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0CE4-334D-40BE-A803-BA5FAAF29779}" type="datetimeFigureOut">
              <a:rPr lang="sv-SE" smtClean="0"/>
              <a:t>2020-04-02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4D2C-942B-4956-8079-44D38D14E0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189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0CE4-334D-40BE-A803-BA5FAAF29779}" type="datetimeFigureOut">
              <a:rPr lang="sv-SE" smtClean="0"/>
              <a:t>2020-04-02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4D2C-942B-4956-8079-44D38D14E0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94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0CE4-334D-40BE-A803-BA5FAAF29779}" type="datetimeFigureOut">
              <a:rPr lang="sv-SE" smtClean="0"/>
              <a:t>2020-04-02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4D2C-942B-4956-8079-44D38D14E0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018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0CE4-334D-40BE-A803-BA5FAAF29779}" type="datetimeFigureOut">
              <a:rPr lang="sv-SE" smtClean="0"/>
              <a:t>2020-04-02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4D2C-942B-4956-8079-44D38D14E0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28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0CE4-334D-40BE-A803-BA5FAAF29779}" type="datetimeFigureOut">
              <a:rPr lang="sv-SE" smtClean="0"/>
              <a:t>2020-04-02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4D2C-942B-4956-8079-44D38D14E0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195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0CE4-334D-40BE-A803-BA5FAAF29779}" type="datetimeFigureOut">
              <a:rPr lang="sv-SE" smtClean="0"/>
              <a:t>2020-04-02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4D2C-942B-4956-8079-44D38D14E0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49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0CE4-334D-40BE-A803-BA5FAAF29779}" type="datetimeFigureOut">
              <a:rPr lang="sv-SE" smtClean="0"/>
              <a:t>2020-04-02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4D2C-942B-4956-8079-44D38D14E0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579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0CE4-334D-40BE-A803-BA5FAAF29779}" type="datetimeFigureOut">
              <a:rPr lang="sv-SE" smtClean="0"/>
              <a:t>2020-04-02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4D2C-942B-4956-8079-44D38D14E0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15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0CE4-334D-40BE-A803-BA5FAAF29779}" type="datetimeFigureOut">
              <a:rPr lang="sv-SE" smtClean="0"/>
              <a:t>2020-04-02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4D2C-942B-4956-8079-44D38D14E0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356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50CE4-334D-40BE-A803-BA5FAAF29779}" type="datetimeFigureOut">
              <a:rPr lang="sv-SE" smtClean="0"/>
              <a:t>2020-04-02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04D2C-942B-4956-8079-44D38D14E0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08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7" y="313575"/>
            <a:ext cx="4860290" cy="807085"/>
          </a:xfrm>
          <a:prstGeom prst="rect">
            <a:avLst/>
          </a:prstGeom>
        </p:spPr>
      </p:pic>
      <p:sp>
        <p:nvSpPr>
          <p:cNvPr id="6" name="Textruta 2"/>
          <p:cNvSpPr txBox="1">
            <a:spLocks noChangeArrowheads="1"/>
          </p:cNvSpPr>
          <p:nvPr/>
        </p:nvSpPr>
        <p:spPr bwMode="auto">
          <a:xfrm>
            <a:off x="4289255" y="6308309"/>
            <a:ext cx="447242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sv-SE" dirty="0">
                <a:solidFill>
                  <a:srgbClr val="47542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NTA – vetenskap, teknik och kunskapsutbyte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14310" r="10634" b="5205"/>
          <a:stretch/>
        </p:blipFill>
        <p:spPr bwMode="auto">
          <a:xfrm rot="21402858">
            <a:off x="534376" y="3521120"/>
            <a:ext cx="3285075" cy="24588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/>
          <a:srcRect l="60971" t="14926" r="20556" b="6685"/>
          <a:stretch/>
        </p:blipFill>
        <p:spPr>
          <a:xfrm>
            <a:off x="246290" y="1307898"/>
            <a:ext cx="1240171" cy="172971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5"/>
          <a:srcRect l="1767" r="2803"/>
          <a:stretch/>
        </p:blipFill>
        <p:spPr>
          <a:xfrm>
            <a:off x="1587390" y="1307898"/>
            <a:ext cx="1179048" cy="1729713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4182178" y="1298714"/>
            <a:ext cx="4657022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i="1" dirty="0"/>
              <a:t>NTA Skolutveckling har utvecklat en kompetensutbildning med en modell för kollegialt lärande. Enligt en enkel arbetsgång bidrar alla deltagare med sin kompetens och erfarenhet i kombination med aktuell forskning. </a:t>
            </a:r>
          </a:p>
          <a:p>
            <a:endParaRPr lang="sv-SE" sz="1200" i="1" dirty="0"/>
          </a:p>
          <a:p>
            <a:r>
              <a:rPr lang="sv-SE" sz="1200" dirty="0"/>
              <a:t>Den första studiehandledningen, </a:t>
            </a:r>
            <a:r>
              <a:rPr lang="sv-SE" sz="1200" b="1" dirty="0"/>
              <a:t>En studiehandledning för tre träffar</a:t>
            </a:r>
            <a:r>
              <a:rPr lang="sv-SE" sz="1200" dirty="0"/>
              <a:t>, ger didaktiskt stöd att utveckla arbetssätten inom NTA. </a:t>
            </a:r>
          </a:p>
          <a:p>
            <a:r>
              <a:rPr lang="sv-SE" sz="1200" i="1" dirty="0"/>
              <a:t>Exempel på fokusfrågor: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Hur samlar jag elevers tankar och erfarenheter?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Hur arbetar jag för att eleverna ska inse och se hur de ska observera?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Hur visar elever sitt lärande och hur får de en tilltro till det?</a:t>
            </a:r>
          </a:p>
          <a:p>
            <a:endParaRPr lang="sv-SE" sz="1200" dirty="0"/>
          </a:p>
          <a:p>
            <a:r>
              <a:rPr lang="sv-SE" sz="1200" dirty="0"/>
              <a:t>Inom NTA-programmet är det språkutvecklande arbetssättet i fokus. I varje del av ett uppdrag är språket ett viktigt redskap som hjälper eleverna att lära och förstå naturvetenskap. Här kan den andra studiehandledningen,  </a:t>
            </a:r>
            <a:r>
              <a:rPr lang="sv-SE" sz="1200" b="1" dirty="0"/>
              <a:t>NTA och kollegialt lärande, ett språkutvecklande arbetssätt</a:t>
            </a:r>
            <a:r>
              <a:rPr lang="sv-SE" sz="1200" dirty="0"/>
              <a:t>, vara ett stöd för kompetensutveckling. </a:t>
            </a:r>
          </a:p>
          <a:p>
            <a:r>
              <a:rPr lang="sv-SE" sz="1200" dirty="0"/>
              <a:t>Den tredje studiehandledningen har ytterligare ett </a:t>
            </a:r>
            <a:r>
              <a:rPr lang="sv-SE" sz="1200"/>
              <a:t>övergripande fokus, </a:t>
            </a:r>
            <a:r>
              <a:rPr lang="sv-SE" sz="1200" b="1" dirty="0"/>
              <a:t>NTA och  kollegialt lärande, lärande för </a:t>
            </a:r>
            <a:r>
              <a:rPr lang="sv-SE" sz="1200" b="1"/>
              <a:t>hållbar utveckling.</a:t>
            </a:r>
            <a:endParaRPr lang="sv-SE" sz="1200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b="33960"/>
          <a:stretch/>
        </p:blipFill>
        <p:spPr bwMode="auto">
          <a:xfrm>
            <a:off x="5247946" y="313575"/>
            <a:ext cx="3654215" cy="817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1" y="4810263"/>
            <a:ext cx="4627459" cy="149804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2C24E88-3822-474F-81D3-2592A213EC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67" y="1309807"/>
            <a:ext cx="1258816" cy="17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81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167</Words>
  <Application>Microsoft Office PowerPoint</Application>
  <PresentationFormat>Bildspel på skärmen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Office-tema</vt:lpstr>
      <vt:lpstr>PowerPoint-presentation</vt:lpstr>
    </vt:vector>
  </TitlesOfParts>
  <Company>Linköpings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Johansson Ulrika (Utbildningsförvaltningen)</dc:creator>
  <cp:lastModifiedBy>Marja Andersson</cp:lastModifiedBy>
  <cp:revision>8</cp:revision>
  <cp:lastPrinted>2018-06-14T16:50:51Z</cp:lastPrinted>
  <dcterms:created xsi:type="dcterms:W3CDTF">2018-06-14T16:32:56Z</dcterms:created>
  <dcterms:modified xsi:type="dcterms:W3CDTF">2020-04-02T08:19:18Z</dcterms:modified>
</cp:coreProperties>
</file>