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heme/themeOverride2.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heme/themeOverride3.xml" ContentType="application/vnd.openxmlformats-officedocument.themeOverride+xml"/>
  <Override PartName="/ppt/notesSlides/notesSlide24.xml" ContentType="application/vnd.openxmlformats-officedocument.presentationml.notesSlide+xml"/>
  <Override PartName="/ppt/theme/themeOverride4.xml" ContentType="application/vnd.openxmlformats-officedocument.themeOverride+xml"/>
  <Override PartName="/ppt/notesSlides/notesSlide25.xml" ContentType="application/vnd.openxmlformats-officedocument.presentationml.notesSlide+xml"/>
  <Override PartName="/ppt/theme/themeOverride5.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7"/>
  </p:notesMasterIdLst>
  <p:sldIdLst>
    <p:sldId id="333" r:id="rId5"/>
    <p:sldId id="337" r:id="rId6"/>
    <p:sldId id="340" r:id="rId7"/>
    <p:sldId id="570" r:id="rId8"/>
    <p:sldId id="572" r:id="rId9"/>
    <p:sldId id="608" r:id="rId10"/>
    <p:sldId id="553" r:id="rId11"/>
    <p:sldId id="600" r:id="rId12"/>
    <p:sldId id="607" r:id="rId13"/>
    <p:sldId id="581" r:id="rId14"/>
    <p:sldId id="589" r:id="rId15"/>
    <p:sldId id="593" r:id="rId16"/>
    <p:sldId id="592" r:id="rId17"/>
    <p:sldId id="591" r:id="rId18"/>
    <p:sldId id="590" r:id="rId19"/>
    <p:sldId id="594" r:id="rId20"/>
    <p:sldId id="584" r:id="rId21"/>
    <p:sldId id="578" r:id="rId22"/>
    <p:sldId id="604" r:id="rId23"/>
    <p:sldId id="598" r:id="rId24"/>
    <p:sldId id="605" r:id="rId25"/>
    <p:sldId id="585" r:id="rId26"/>
    <p:sldId id="606" r:id="rId27"/>
    <p:sldId id="596" r:id="rId28"/>
    <p:sldId id="602" r:id="rId29"/>
    <p:sldId id="597" r:id="rId30"/>
    <p:sldId id="583" r:id="rId31"/>
    <p:sldId id="335" r:id="rId32"/>
    <p:sldId id="601" r:id="rId33"/>
    <p:sldId id="609" r:id="rId34"/>
    <p:sldId id="611" r:id="rId35"/>
    <p:sldId id="610" r:id="rId36"/>
  </p:sldIdLst>
  <p:sldSz cx="12192000" cy="6858000"/>
  <p:notesSz cx="9926638" cy="6797675"/>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4044" userDrawn="1">
          <p15:clr>
            <a:srgbClr val="A4A3A4"/>
          </p15:clr>
        </p15:guide>
        <p15:guide id="3" orient="horz" pos="572" userDrawn="1">
          <p15:clr>
            <a:srgbClr val="A4A3A4"/>
          </p15:clr>
        </p15:guide>
        <p15:guide id="4" pos="7568" userDrawn="1">
          <p15:clr>
            <a:srgbClr val="A4A3A4"/>
          </p15:clr>
        </p15:guide>
        <p15:guide id="5" orient="horz" pos="3793" userDrawn="1">
          <p15:clr>
            <a:srgbClr val="A4A3A4"/>
          </p15:clr>
        </p15:guide>
        <p15:guide id="6" pos="424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5"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B42F"/>
    <a:srgbClr val="EFA800"/>
    <a:srgbClr val="EEA400"/>
    <a:srgbClr val="D78D00"/>
    <a:srgbClr val="8294A3"/>
    <a:srgbClr val="45A2DB"/>
    <a:srgbClr val="B0467C"/>
    <a:srgbClr val="E93E8A"/>
    <a:srgbClr val="838F34"/>
    <a:srgbClr val="A2B6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888D5F-5765-7927-4E5F-307282C3C3F6}" v="18" dt="2026-01-22T14:50:54.963"/>
    <p1510:client id="{7412287A-DB16-4DA2-A4D0-CBBBA043135B}" v="5" dt="2026-01-22T12:45:04.4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191" autoAdjust="0"/>
  </p:normalViewPr>
  <p:slideViewPr>
    <p:cSldViewPr snapToGrid="0">
      <p:cViewPr varScale="1">
        <p:scale>
          <a:sx n="66" d="100"/>
          <a:sy n="66" d="100"/>
        </p:scale>
        <p:origin x="2274" y="288"/>
      </p:cViewPr>
      <p:guideLst>
        <p:guide pos="4044"/>
        <p:guide orient="horz" pos="572"/>
        <p:guide pos="7568"/>
        <p:guide orient="horz" pos="3793"/>
        <p:guide pos="42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0EB74A-BA6C-4ED9-93EE-5F87FB5B7558}" type="doc">
      <dgm:prSet loTypeId="urn:microsoft.com/office/officeart/2005/8/layout/bProcess3" loCatId="process" qsTypeId="urn:microsoft.com/office/officeart/2005/8/quickstyle/simple1" qsCatId="simple" csTypeId="urn:microsoft.com/office/officeart/2005/8/colors/colorful5" csCatId="colorful" phldr="1"/>
      <dgm:spPr/>
      <dgm:t>
        <a:bodyPr/>
        <a:lstStyle/>
        <a:p>
          <a:endParaRPr lang="sv-SE"/>
        </a:p>
      </dgm:t>
    </dgm:pt>
    <dgm:pt modelId="{83989375-5303-4267-8F30-92C7A73E518A}">
      <dgm:prSet phldrT="[Text]"/>
      <dgm:spPr/>
      <dgm:t>
        <a:bodyPr/>
        <a:lstStyle/>
        <a:p>
          <a:r>
            <a:rPr lang="sv-SE"/>
            <a:t>Förstudie</a:t>
          </a:r>
          <a:br>
            <a:rPr lang="sv-SE"/>
          </a:br>
          <a:r>
            <a:rPr lang="sv-SE" err="1"/>
            <a:t>sept</a:t>
          </a:r>
          <a:r>
            <a:rPr lang="sv-SE"/>
            <a:t>-dec 2024</a:t>
          </a:r>
        </a:p>
      </dgm:t>
    </dgm:pt>
    <dgm:pt modelId="{9D113A51-94B9-41DD-BE04-ED1E2A988332}" type="parTrans" cxnId="{EC8A4297-778A-47D5-99A0-8BE0DC0E2E9C}">
      <dgm:prSet/>
      <dgm:spPr/>
      <dgm:t>
        <a:bodyPr/>
        <a:lstStyle/>
        <a:p>
          <a:endParaRPr lang="sv-SE"/>
        </a:p>
      </dgm:t>
    </dgm:pt>
    <dgm:pt modelId="{8FD05BA2-DAB8-4B66-8129-07A7F3B6F6CE}" type="sibTrans" cxnId="{EC8A4297-778A-47D5-99A0-8BE0DC0E2E9C}">
      <dgm:prSet/>
      <dgm:spPr/>
      <dgm:t>
        <a:bodyPr/>
        <a:lstStyle/>
        <a:p>
          <a:endParaRPr lang="sv-SE"/>
        </a:p>
      </dgm:t>
    </dgm:pt>
    <dgm:pt modelId="{E27905CD-684A-4181-9F4F-CE293B50A2AE}">
      <dgm:prSet phldrT="[Text]"/>
      <dgm:spPr/>
      <dgm:t>
        <a:bodyPr/>
        <a:lstStyle/>
        <a:p>
          <a:r>
            <a:rPr lang="sv-SE"/>
            <a:t>Projektplan</a:t>
          </a:r>
          <a:br>
            <a:rPr lang="sv-SE"/>
          </a:br>
          <a:r>
            <a:rPr lang="sv-SE"/>
            <a:t>dec 2024</a:t>
          </a:r>
        </a:p>
      </dgm:t>
    </dgm:pt>
    <dgm:pt modelId="{D798C9BA-6832-4674-8FF0-BA6E989EEB5F}" type="parTrans" cxnId="{3484B298-14C1-4DE4-894D-19F11B0BBBB7}">
      <dgm:prSet/>
      <dgm:spPr/>
      <dgm:t>
        <a:bodyPr/>
        <a:lstStyle/>
        <a:p>
          <a:endParaRPr lang="sv-SE"/>
        </a:p>
      </dgm:t>
    </dgm:pt>
    <dgm:pt modelId="{E2656073-FD1E-4633-950F-FACB94551FC6}" type="sibTrans" cxnId="{3484B298-14C1-4DE4-894D-19F11B0BBBB7}">
      <dgm:prSet/>
      <dgm:spPr/>
      <dgm:t>
        <a:bodyPr/>
        <a:lstStyle/>
        <a:p>
          <a:endParaRPr lang="sv-SE"/>
        </a:p>
      </dgm:t>
    </dgm:pt>
    <dgm:pt modelId="{A92DE947-586A-4788-965E-6D6306E58524}">
      <dgm:prSet phldrT="[Text]" custT="1"/>
      <dgm:spPr/>
      <dgm:t>
        <a:bodyPr/>
        <a:lstStyle/>
        <a:p>
          <a:pPr rtl="0"/>
          <a:r>
            <a:rPr lang="sv-SE" sz="1500">
              <a:latin typeface="Calibri Light" panose="020F0302020204030204"/>
            </a:rPr>
            <a:t>Skrivande av texter</a:t>
          </a:r>
          <a:br>
            <a:rPr lang="sv-SE" sz="1500">
              <a:latin typeface="Calibri Light" panose="020F0302020204030204"/>
            </a:rPr>
          </a:br>
          <a:r>
            <a:rPr lang="sv-SE" sz="1200">
              <a:latin typeface="Calibri Light" panose="020F0302020204030204"/>
            </a:rPr>
            <a:t>projektgrupp + didaktiker</a:t>
          </a:r>
          <a:br>
            <a:rPr lang="sv-SE" sz="1200">
              <a:latin typeface="Calibri Light" panose="020F0302020204030204"/>
            </a:rPr>
          </a:br>
          <a:r>
            <a:rPr lang="sv-SE" sz="1500">
              <a:latin typeface="Calibri Light" panose="020F0302020204030204"/>
            </a:rPr>
            <a:t>jan – juni 2025</a:t>
          </a:r>
          <a:endParaRPr lang="sv-SE" sz="1500"/>
        </a:p>
      </dgm:t>
    </dgm:pt>
    <dgm:pt modelId="{8AA72F52-EB88-4180-972F-0D06ABBC3AFC}" type="parTrans" cxnId="{735FF4D9-0CD7-4D4B-B396-AEBBE851CA12}">
      <dgm:prSet/>
      <dgm:spPr/>
      <dgm:t>
        <a:bodyPr/>
        <a:lstStyle/>
        <a:p>
          <a:endParaRPr lang="sv-SE"/>
        </a:p>
      </dgm:t>
    </dgm:pt>
    <dgm:pt modelId="{BFFEFF5F-B0A9-42A9-8398-568C4972EE30}" type="sibTrans" cxnId="{735FF4D9-0CD7-4D4B-B396-AEBBE851CA12}">
      <dgm:prSet/>
      <dgm:spPr/>
      <dgm:t>
        <a:bodyPr/>
        <a:lstStyle/>
        <a:p>
          <a:endParaRPr lang="sv-SE"/>
        </a:p>
      </dgm:t>
    </dgm:pt>
    <dgm:pt modelId="{A326F8CD-652A-43FD-9FB6-D133452D04C1}">
      <dgm:prSet phldrT="[Text]"/>
      <dgm:spPr/>
      <dgm:t>
        <a:bodyPr/>
        <a:lstStyle/>
        <a:p>
          <a:r>
            <a:rPr lang="sv-SE"/>
            <a:t>Redaktörsgranskning</a:t>
          </a:r>
          <a:br>
            <a:rPr lang="sv-SE"/>
          </a:br>
          <a:r>
            <a:rPr lang="sv-SE"/>
            <a:t>aug-</a:t>
          </a:r>
          <a:r>
            <a:rPr lang="sv-SE" err="1"/>
            <a:t>sept</a:t>
          </a:r>
          <a:r>
            <a:rPr lang="sv-SE"/>
            <a:t> 2025 </a:t>
          </a:r>
        </a:p>
      </dgm:t>
    </dgm:pt>
    <dgm:pt modelId="{F358EA93-BB9B-486C-8928-4747C7AA1BE9}" type="parTrans" cxnId="{41822B1A-C452-44FE-BCA7-EB2CB43C23C1}">
      <dgm:prSet/>
      <dgm:spPr/>
      <dgm:t>
        <a:bodyPr/>
        <a:lstStyle/>
        <a:p>
          <a:endParaRPr lang="sv-SE"/>
        </a:p>
      </dgm:t>
    </dgm:pt>
    <dgm:pt modelId="{A1457FCE-CB43-4428-A813-909C930575F7}" type="sibTrans" cxnId="{41822B1A-C452-44FE-BCA7-EB2CB43C23C1}">
      <dgm:prSet/>
      <dgm:spPr/>
      <dgm:t>
        <a:bodyPr/>
        <a:lstStyle/>
        <a:p>
          <a:endParaRPr lang="sv-SE"/>
        </a:p>
      </dgm:t>
    </dgm:pt>
    <dgm:pt modelId="{DE7FA16F-0F47-4D5F-9D6C-03BB5AC19709}">
      <dgm:prSet phldrT="[Text]"/>
      <dgm:spPr/>
      <dgm:t>
        <a:bodyPr/>
        <a:lstStyle/>
        <a:p>
          <a:pPr rtl="0"/>
          <a:r>
            <a:rPr lang="sv-SE">
              <a:latin typeface="Calibri Light" panose="020F0302020204030204"/>
            </a:rPr>
            <a:t>Granskning av NTA:s Vetenskapliga råd</a:t>
          </a:r>
          <a:br>
            <a:rPr lang="sv-SE">
              <a:latin typeface="Calibri Light" panose="020F0302020204030204"/>
            </a:rPr>
          </a:br>
          <a:r>
            <a:rPr lang="sv-SE">
              <a:latin typeface="Calibri Light" panose="020F0302020204030204"/>
            </a:rPr>
            <a:t>22 </a:t>
          </a:r>
          <a:r>
            <a:rPr lang="sv-SE" err="1">
              <a:latin typeface="Calibri Light" panose="020F0302020204030204"/>
            </a:rPr>
            <a:t>sept</a:t>
          </a:r>
          <a:r>
            <a:rPr lang="sv-SE">
              <a:latin typeface="Calibri Light" panose="020F0302020204030204"/>
            </a:rPr>
            <a:t> – 10 okt</a:t>
          </a:r>
          <a:endParaRPr lang="sv-SE"/>
        </a:p>
      </dgm:t>
    </dgm:pt>
    <dgm:pt modelId="{C4C184C5-B04E-4C7E-9526-B00CC7778FA1}" type="parTrans" cxnId="{B65EB74C-6D0D-40A9-888E-CF614280E455}">
      <dgm:prSet/>
      <dgm:spPr/>
      <dgm:t>
        <a:bodyPr/>
        <a:lstStyle/>
        <a:p>
          <a:endParaRPr lang="sv-SE"/>
        </a:p>
      </dgm:t>
    </dgm:pt>
    <dgm:pt modelId="{AD684F38-8936-448B-9C35-0732826708A1}" type="sibTrans" cxnId="{B65EB74C-6D0D-40A9-888E-CF614280E455}">
      <dgm:prSet/>
      <dgm:spPr/>
      <dgm:t>
        <a:bodyPr/>
        <a:lstStyle/>
        <a:p>
          <a:endParaRPr lang="sv-SE"/>
        </a:p>
      </dgm:t>
    </dgm:pt>
    <dgm:pt modelId="{B929F7DB-5633-4B09-91F3-17B4E25F03C2}">
      <dgm:prSet phldrT="[Text]"/>
      <dgm:spPr/>
      <dgm:t>
        <a:bodyPr/>
        <a:lstStyle/>
        <a:p>
          <a:pPr algn="ctr"/>
          <a:r>
            <a:rPr lang="sv-SE"/>
            <a:t>Infoga texter i digital portal</a:t>
          </a:r>
          <a:br>
            <a:rPr lang="sv-SE"/>
          </a:br>
          <a:r>
            <a:rPr lang="sv-SE" err="1"/>
            <a:t>sept</a:t>
          </a:r>
          <a:r>
            <a:rPr lang="sv-SE"/>
            <a:t> – nov 2025</a:t>
          </a:r>
        </a:p>
      </dgm:t>
    </dgm:pt>
    <dgm:pt modelId="{6A9DB8E4-A51A-4932-A81E-E7F2D956F778}" type="parTrans" cxnId="{13E56550-6298-477F-A854-B00B72A32D0A}">
      <dgm:prSet/>
      <dgm:spPr/>
      <dgm:t>
        <a:bodyPr/>
        <a:lstStyle/>
        <a:p>
          <a:endParaRPr lang="sv-SE"/>
        </a:p>
      </dgm:t>
    </dgm:pt>
    <dgm:pt modelId="{515774BE-DFE3-4897-866E-98A1CBDE3F51}" type="sibTrans" cxnId="{13E56550-6298-477F-A854-B00B72A32D0A}">
      <dgm:prSet/>
      <dgm:spPr/>
      <dgm:t>
        <a:bodyPr/>
        <a:lstStyle/>
        <a:p>
          <a:endParaRPr lang="sv-SE"/>
        </a:p>
      </dgm:t>
    </dgm:pt>
    <dgm:pt modelId="{CAAC14DC-B219-418E-B0F5-5374FF393711}">
      <dgm:prSet phldrT="[Text]"/>
      <dgm:spPr/>
      <dgm:t>
        <a:bodyPr/>
        <a:lstStyle/>
        <a:p>
          <a:pPr rtl="0"/>
          <a:r>
            <a:rPr lang="sv-SE">
              <a:latin typeface="Calibri Light" panose="020F0302020204030204"/>
            </a:rPr>
            <a:t>Bearbeta</a:t>
          </a:r>
          <a:r>
            <a:rPr lang="sv-SE"/>
            <a:t> </a:t>
          </a:r>
          <a:r>
            <a:rPr lang="sv-SE">
              <a:latin typeface="Calibri Light" panose="020F0302020204030204"/>
            </a:rPr>
            <a:t>synpunkter</a:t>
          </a:r>
          <a:br>
            <a:rPr lang="sv-SE">
              <a:latin typeface="Calibri Light" panose="020F0302020204030204"/>
            </a:rPr>
          </a:br>
          <a:r>
            <a:rPr lang="sv-SE">
              <a:latin typeface="Calibri Light" panose="020F0302020204030204"/>
            </a:rPr>
            <a:t>dec 2025</a:t>
          </a:r>
          <a:endParaRPr lang="sv-SE"/>
        </a:p>
      </dgm:t>
    </dgm:pt>
    <dgm:pt modelId="{DBDD3075-068A-417E-9997-F20984B15DB3}" type="parTrans" cxnId="{713E5E69-C7EC-4287-8783-01CAE2716CBE}">
      <dgm:prSet/>
      <dgm:spPr/>
      <dgm:t>
        <a:bodyPr/>
        <a:lstStyle/>
        <a:p>
          <a:endParaRPr lang="sv-SE"/>
        </a:p>
      </dgm:t>
    </dgm:pt>
    <dgm:pt modelId="{23AE3B8F-5226-47D2-9D04-556A721DD250}" type="sibTrans" cxnId="{713E5E69-C7EC-4287-8783-01CAE2716CBE}">
      <dgm:prSet/>
      <dgm:spPr/>
      <dgm:t>
        <a:bodyPr/>
        <a:lstStyle/>
        <a:p>
          <a:endParaRPr lang="sv-SE"/>
        </a:p>
      </dgm:t>
    </dgm:pt>
    <dgm:pt modelId="{C9D42D7B-D612-477E-8582-DEE43919E1CD}">
      <dgm:prSet phldrT="[Text]" custT="1"/>
      <dgm:spPr/>
      <dgm:t>
        <a:bodyPr/>
        <a:lstStyle/>
        <a:p>
          <a:r>
            <a:rPr lang="sv-SE" sz="1500"/>
            <a:t>Lansering och information</a:t>
          </a:r>
          <a:br>
            <a:rPr lang="sv-SE" sz="1500"/>
          </a:br>
          <a:r>
            <a:rPr lang="sv-SE" sz="1400"/>
            <a:t>dec 2025 och jan 2026</a:t>
          </a:r>
          <a:endParaRPr lang="sv-SE" sz="1500"/>
        </a:p>
      </dgm:t>
    </dgm:pt>
    <dgm:pt modelId="{4D7C9F6B-9BC8-40C1-8B86-331B40616B60}" type="parTrans" cxnId="{D0BD979B-C6A5-44A4-BE9D-F554E6A0E9A6}">
      <dgm:prSet/>
      <dgm:spPr/>
      <dgm:t>
        <a:bodyPr/>
        <a:lstStyle/>
        <a:p>
          <a:endParaRPr lang="sv-SE"/>
        </a:p>
      </dgm:t>
    </dgm:pt>
    <dgm:pt modelId="{7B6ADB85-3CD1-441A-95F5-DB1D431BE80E}" type="sibTrans" cxnId="{D0BD979B-C6A5-44A4-BE9D-F554E6A0E9A6}">
      <dgm:prSet/>
      <dgm:spPr/>
      <dgm:t>
        <a:bodyPr/>
        <a:lstStyle/>
        <a:p>
          <a:endParaRPr lang="sv-SE"/>
        </a:p>
      </dgm:t>
    </dgm:pt>
    <dgm:pt modelId="{231A8FC1-8AA1-4709-9E0E-DD6F18CC4793}">
      <dgm:prSet phldr="0"/>
      <dgm:spPr/>
      <dgm:t>
        <a:bodyPr/>
        <a:lstStyle/>
        <a:p>
          <a:pPr rtl="0"/>
          <a:r>
            <a:rPr lang="sv-SE"/>
            <a:t>Granskning NTA-redaktion</a:t>
          </a:r>
          <a:br>
            <a:rPr lang="sv-SE"/>
          </a:br>
          <a:r>
            <a:rPr lang="sv-SE"/>
            <a:t>juni + aug 2025</a:t>
          </a:r>
          <a:endParaRPr lang="sv-SE">
            <a:latin typeface="Calibri Light" panose="020F0302020204030204"/>
          </a:endParaRPr>
        </a:p>
      </dgm:t>
    </dgm:pt>
    <dgm:pt modelId="{341EF320-30E1-496E-B282-C09004260E1A}" type="parTrans" cxnId="{80E7C032-78F5-46B8-94BB-B861912060DF}">
      <dgm:prSet/>
      <dgm:spPr/>
      <dgm:t>
        <a:bodyPr/>
        <a:lstStyle/>
        <a:p>
          <a:endParaRPr lang="sv-SE"/>
        </a:p>
      </dgm:t>
    </dgm:pt>
    <dgm:pt modelId="{97BB75F8-1F43-4CA3-8648-189677C3D273}" type="sibTrans" cxnId="{80E7C032-78F5-46B8-94BB-B861912060DF}">
      <dgm:prSet/>
      <dgm:spPr/>
      <dgm:t>
        <a:bodyPr/>
        <a:lstStyle/>
        <a:p>
          <a:endParaRPr lang="sv-SE"/>
        </a:p>
      </dgm:t>
    </dgm:pt>
    <dgm:pt modelId="{C6C463F8-CB09-4560-B87D-95AC8CFCFD38}">
      <dgm:prSet phldr="0"/>
      <dgm:spPr/>
      <dgm:t>
        <a:bodyPr/>
        <a:lstStyle/>
        <a:p>
          <a:pPr algn="ctr" rtl="0"/>
          <a:r>
            <a:rPr lang="sv-SE">
              <a:latin typeface="Calibri Light" panose="020F0302020204030204"/>
            </a:rPr>
            <a:t>Bearbeta</a:t>
          </a:r>
          <a:r>
            <a:rPr lang="sv-SE"/>
            <a:t> </a:t>
          </a:r>
          <a:r>
            <a:rPr lang="sv-SE">
              <a:latin typeface="Calibri Light" panose="020F0302020204030204"/>
            </a:rPr>
            <a:t>synpunkter</a:t>
          </a:r>
          <a:br>
            <a:rPr lang="sv-SE">
              <a:latin typeface="Calibri Light" panose="020F0302020204030204"/>
            </a:rPr>
          </a:br>
          <a:r>
            <a:rPr lang="sv-SE">
              <a:latin typeface="Calibri Light" panose="020F0302020204030204"/>
            </a:rPr>
            <a:t>okt 2025</a:t>
          </a:r>
          <a:br>
            <a:rPr lang="sv-SE">
              <a:highlight>
                <a:srgbClr val="FF00FF"/>
              </a:highlight>
              <a:latin typeface="Calibri Light" panose="020F0302020204030204"/>
            </a:rPr>
          </a:br>
          <a:endParaRPr lang="sv-SE">
            <a:highlight>
              <a:srgbClr val="FF00FF"/>
            </a:highlight>
            <a:latin typeface="Calibri Light" panose="020F0302020204030204"/>
          </a:endParaRPr>
        </a:p>
      </dgm:t>
    </dgm:pt>
    <dgm:pt modelId="{128BCD79-1352-4B9A-92AB-65B82C6F4251}" type="parTrans" cxnId="{DC434D7C-303E-46F0-ACFA-3F0CAC33ED74}">
      <dgm:prSet/>
      <dgm:spPr/>
      <dgm:t>
        <a:bodyPr/>
        <a:lstStyle/>
        <a:p>
          <a:endParaRPr lang="sv-SE"/>
        </a:p>
      </dgm:t>
    </dgm:pt>
    <dgm:pt modelId="{EC0EC64B-E0F7-4819-A8A5-81EA57E6AC2D}" type="sibTrans" cxnId="{DC434D7C-303E-46F0-ACFA-3F0CAC33ED74}">
      <dgm:prSet/>
      <dgm:spPr/>
      <dgm:t>
        <a:bodyPr/>
        <a:lstStyle/>
        <a:p>
          <a:endParaRPr lang="sv-SE"/>
        </a:p>
      </dgm:t>
    </dgm:pt>
    <dgm:pt modelId="{1627112A-4660-403D-8E86-A1F7C5F3A665}">
      <dgm:prSet phldrT="[Text]"/>
      <dgm:spPr/>
      <dgm:t>
        <a:bodyPr/>
        <a:lstStyle/>
        <a:p>
          <a:r>
            <a:rPr lang="sv-SE"/>
            <a:t>Utprovning</a:t>
          </a:r>
        </a:p>
        <a:p>
          <a:r>
            <a:rPr lang="sv-SE"/>
            <a:t>3 nov – 4 dec</a:t>
          </a:r>
        </a:p>
      </dgm:t>
    </dgm:pt>
    <dgm:pt modelId="{C80E5F87-C545-43BB-8896-FEFD1E57BC53}" type="sibTrans" cxnId="{A55A03C7-AE26-4D2B-9BFC-5EE7D37FB34F}">
      <dgm:prSet/>
      <dgm:spPr/>
      <dgm:t>
        <a:bodyPr/>
        <a:lstStyle/>
        <a:p>
          <a:endParaRPr lang="sv-SE"/>
        </a:p>
      </dgm:t>
    </dgm:pt>
    <dgm:pt modelId="{434D6F25-1B35-425C-883C-2832822407EB}" type="parTrans" cxnId="{A55A03C7-AE26-4D2B-9BFC-5EE7D37FB34F}">
      <dgm:prSet/>
      <dgm:spPr/>
      <dgm:t>
        <a:bodyPr/>
        <a:lstStyle/>
        <a:p>
          <a:endParaRPr lang="sv-SE"/>
        </a:p>
      </dgm:t>
    </dgm:pt>
    <dgm:pt modelId="{E182CE88-D7C6-4666-BFD8-1BF4CC3B1BD9}" type="pres">
      <dgm:prSet presAssocID="{340EB74A-BA6C-4ED9-93EE-5F87FB5B7558}" presName="Name0" presStyleCnt="0">
        <dgm:presLayoutVars>
          <dgm:dir/>
          <dgm:resizeHandles val="exact"/>
        </dgm:presLayoutVars>
      </dgm:prSet>
      <dgm:spPr/>
    </dgm:pt>
    <dgm:pt modelId="{B6BC0E04-264D-4AE8-BA5F-66DF92BF6599}" type="pres">
      <dgm:prSet presAssocID="{83989375-5303-4267-8F30-92C7A73E518A}" presName="node" presStyleLbl="node1" presStyleIdx="0" presStyleCnt="11">
        <dgm:presLayoutVars>
          <dgm:bulletEnabled val="1"/>
        </dgm:presLayoutVars>
      </dgm:prSet>
      <dgm:spPr/>
    </dgm:pt>
    <dgm:pt modelId="{84477C7B-478F-4C4D-B5BE-F000D0F6BA5D}" type="pres">
      <dgm:prSet presAssocID="{8FD05BA2-DAB8-4B66-8129-07A7F3B6F6CE}" presName="sibTrans" presStyleLbl="sibTrans1D1" presStyleIdx="0" presStyleCnt="10"/>
      <dgm:spPr/>
    </dgm:pt>
    <dgm:pt modelId="{093AA612-00A8-48FD-A9DF-E2CB5ABF51AE}" type="pres">
      <dgm:prSet presAssocID="{8FD05BA2-DAB8-4B66-8129-07A7F3B6F6CE}" presName="connectorText" presStyleLbl="sibTrans1D1" presStyleIdx="0" presStyleCnt="10"/>
      <dgm:spPr/>
    </dgm:pt>
    <dgm:pt modelId="{418CE09D-A0C4-437C-A134-EB884778299E}" type="pres">
      <dgm:prSet presAssocID="{E27905CD-684A-4181-9F4F-CE293B50A2AE}" presName="node" presStyleLbl="node1" presStyleIdx="1" presStyleCnt="11">
        <dgm:presLayoutVars>
          <dgm:bulletEnabled val="1"/>
        </dgm:presLayoutVars>
      </dgm:prSet>
      <dgm:spPr/>
    </dgm:pt>
    <dgm:pt modelId="{6D4F311F-CC2C-496B-897F-9C06ADA1426C}" type="pres">
      <dgm:prSet presAssocID="{E2656073-FD1E-4633-950F-FACB94551FC6}" presName="sibTrans" presStyleLbl="sibTrans1D1" presStyleIdx="1" presStyleCnt="10"/>
      <dgm:spPr/>
    </dgm:pt>
    <dgm:pt modelId="{C30518D8-00AD-480B-BC89-6F13CC7601AA}" type="pres">
      <dgm:prSet presAssocID="{E2656073-FD1E-4633-950F-FACB94551FC6}" presName="connectorText" presStyleLbl="sibTrans1D1" presStyleIdx="1" presStyleCnt="10"/>
      <dgm:spPr/>
    </dgm:pt>
    <dgm:pt modelId="{EC211687-A60A-4B65-B822-0FB0A33FEA24}" type="pres">
      <dgm:prSet presAssocID="{A92DE947-586A-4788-965E-6D6306E58524}" presName="node" presStyleLbl="node1" presStyleIdx="2" presStyleCnt="11">
        <dgm:presLayoutVars>
          <dgm:bulletEnabled val="1"/>
        </dgm:presLayoutVars>
      </dgm:prSet>
      <dgm:spPr/>
    </dgm:pt>
    <dgm:pt modelId="{9C0AEC5C-CE55-4A6B-9D01-521903C85EB1}" type="pres">
      <dgm:prSet presAssocID="{BFFEFF5F-B0A9-42A9-8398-568C4972EE30}" presName="sibTrans" presStyleLbl="sibTrans1D1" presStyleIdx="2" presStyleCnt="10"/>
      <dgm:spPr/>
    </dgm:pt>
    <dgm:pt modelId="{24840C4F-2068-4499-9D9A-B2127741FB90}" type="pres">
      <dgm:prSet presAssocID="{BFFEFF5F-B0A9-42A9-8398-568C4972EE30}" presName="connectorText" presStyleLbl="sibTrans1D1" presStyleIdx="2" presStyleCnt="10"/>
      <dgm:spPr/>
    </dgm:pt>
    <dgm:pt modelId="{2E8B0482-BA12-41FC-AE95-D24DA9D72DD4}" type="pres">
      <dgm:prSet presAssocID="{231A8FC1-8AA1-4709-9E0E-DD6F18CC4793}" presName="node" presStyleLbl="node1" presStyleIdx="3" presStyleCnt="11">
        <dgm:presLayoutVars>
          <dgm:bulletEnabled val="1"/>
        </dgm:presLayoutVars>
      </dgm:prSet>
      <dgm:spPr/>
    </dgm:pt>
    <dgm:pt modelId="{0189787B-45CE-4F6F-B19C-75E975605CB7}" type="pres">
      <dgm:prSet presAssocID="{97BB75F8-1F43-4CA3-8648-189677C3D273}" presName="sibTrans" presStyleLbl="sibTrans1D1" presStyleIdx="3" presStyleCnt="10"/>
      <dgm:spPr/>
    </dgm:pt>
    <dgm:pt modelId="{E6F2B789-77E4-4FA4-900F-19D2D4EB20EF}" type="pres">
      <dgm:prSet presAssocID="{97BB75F8-1F43-4CA3-8648-189677C3D273}" presName="connectorText" presStyleLbl="sibTrans1D1" presStyleIdx="3" presStyleCnt="10"/>
      <dgm:spPr/>
    </dgm:pt>
    <dgm:pt modelId="{4D493BFA-5EBB-4603-B9B2-AFCBFDDDF944}" type="pres">
      <dgm:prSet presAssocID="{A326F8CD-652A-43FD-9FB6-D133452D04C1}" presName="node" presStyleLbl="node1" presStyleIdx="4" presStyleCnt="11">
        <dgm:presLayoutVars>
          <dgm:bulletEnabled val="1"/>
        </dgm:presLayoutVars>
      </dgm:prSet>
      <dgm:spPr/>
    </dgm:pt>
    <dgm:pt modelId="{14C66721-5431-48B8-9BC5-C960E69D00E6}" type="pres">
      <dgm:prSet presAssocID="{A1457FCE-CB43-4428-A813-909C930575F7}" presName="sibTrans" presStyleLbl="sibTrans1D1" presStyleIdx="4" presStyleCnt="10"/>
      <dgm:spPr/>
    </dgm:pt>
    <dgm:pt modelId="{3F3A64C4-B9AE-49ED-912B-1E8123E8B582}" type="pres">
      <dgm:prSet presAssocID="{A1457FCE-CB43-4428-A813-909C930575F7}" presName="connectorText" presStyleLbl="sibTrans1D1" presStyleIdx="4" presStyleCnt="10"/>
      <dgm:spPr/>
    </dgm:pt>
    <dgm:pt modelId="{41D1329A-8A77-4AF9-B87B-53F6C1BEC99B}" type="pres">
      <dgm:prSet presAssocID="{DE7FA16F-0F47-4D5F-9D6C-03BB5AC19709}" presName="node" presStyleLbl="node1" presStyleIdx="5" presStyleCnt="11">
        <dgm:presLayoutVars>
          <dgm:bulletEnabled val="1"/>
        </dgm:presLayoutVars>
      </dgm:prSet>
      <dgm:spPr/>
    </dgm:pt>
    <dgm:pt modelId="{FFECB2E5-615C-4D97-9B65-16890452A50C}" type="pres">
      <dgm:prSet presAssocID="{AD684F38-8936-448B-9C35-0732826708A1}" presName="sibTrans" presStyleLbl="sibTrans1D1" presStyleIdx="5" presStyleCnt="10"/>
      <dgm:spPr/>
    </dgm:pt>
    <dgm:pt modelId="{BCD81EB9-83C6-459C-8D65-3A1F8AEE9FA0}" type="pres">
      <dgm:prSet presAssocID="{AD684F38-8936-448B-9C35-0732826708A1}" presName="connectorText" presStyleLbl="sibTrans1D1" presStyleIdx="5" presStyleCnt="10"/>
      <dgm:spPr/>
    </dgm:pt>
    <dgm:pt modelId="{67869AAA-691B-4577-81A6-C498B1631E9B}" type="pres">
      <dgm:prSet presAssocID="{C6C463F8-CB09-4560-B87D-95AC8CFCFD38}" presName="node" presStyleLbl="node1" presStyleIdx="6" presStyleCnt="11">
        <dgm:presLayoutVars>
          <dgm:bulletEnabled val="1"/>
        </dgm:presLayoutVars>
      </dgm:prSet>
      <dgm:spPr/>
    </dgm:pt>
    <dgm:pt modelId="{A28F214F-1E6B-4C86-A50B-49757E7B9DE8}" type="pres">
      <dgm:prSet presAssocID="{EC0EC64B-E0F7-4819-A8A5-81EA57E6AC2D}" presName="sibTrans" presStyleLbl="sibTrans1D1" presStyleIdx="6" presStyleCnt="10"/>
      <dgm:spPr/>
    </dgm:pt>
    <dgm:pt modelId="{C17BE111-05FC-447E-B9A3-F8E086CEAE1C}" type="pres">
      <dgm:prSet presAssocID="{EC0EC64B-E0F7-4819-A8A5-81EA57E6AC2D}" presName="connectorText" presStyleLbl="sibTrans1D1" presStyleIdx="6" presStyleCnt="10"/>
      <dgm:spPr/>
    </dgm:pt>
    <dgm:pt modelId="{7F328270-E554-49CE-95AA-FB4EB47F3F44}" type="pres">
      <dgm:prSet presAssocID="{B929F7DB-5633-4B09-91F3-17B4E25F03C2}" presName="node" presStyleLbl="node1" presStyleIdx="7" presStyleCnt="11" custLinFactNeighborX="-7187">
        <dgm:presLayoutVars>
          <dgm:bulletEnabled val="1"/>
        </dgm:presLayoutVars>
      </dgm:prSet>
      <dgm:spPr/>
    </dgm:pt>
    <dgm:pt modelId="{752603A9-4EC4-4B0C-BA3E-7D182A8AC336}" type="pres">
      <dgm:prSet presAssocID="{515774BE-DFE3-4897-866E-98A1CBDE3F51}" presName="sibTrans" presStyleLbl="sibTrans1D1" presStyleIdx="7" presStyleCnt="10"/>
      <dgm:spPr/>
    </dgm:pt>
    <dgm:pt modelId="{7295C2AD-67EE-45D3-9E44-92D0C9DCE2FC}" type="pres">
      <dgm:prSet presAssocID="{515774BE-DFE3-4897-866E-98A1CBDE3F51}" presName="connectorText" presStyleLbl="sibTrans1D1" presStyleIdx="7" presStyleCnt="10"/>
      <dgm:spPr/>
    </dgm:pt>
    <dgm:pt modelId="{178BDA02-C002-42ED-9944-04FEF1529F96}" type="pres">
      <dgm:prSet presAssocID="{1627112A-4660-403D-8E86-A1F7C5F3A665}" presName="node" presStyleLbl="node1" presStyleIdx="8" presStyleCnt="11">
        <dgm:presLayoutVars>
          <dgm:bulletEnabled val="1"/>
        </dgm:presLayoutVars>
      </dgm:prSet>
      <dgm:spPr/>
    </dgm:pt>
    <dgm:pt modelId="{95566FC0-95F8-450C-9203-D255D7F46F2A}" type="pres">
      <dgm:prSet presAssocID="{C80E5F87-C545-43BB-8896-FEFD1E57BC53}" presName="sibTrans" presStyleLbl="sibTrans1D1" presStyleIdx="8" presStyleCnt="10"/>
      <dgm:spPr/>
    </dgm:pt>
    <dgm:pt modelId="{3D74D08B-CA6E-44CD-A653-4DCE1386BAE2}" type="pres">
      <dgm:prSet presAssocID="{C80E5F87-C545-43BB-8896-FEFD1E57BC53}" presName="connectorText" presStyleLbl="sibTrans1D1" presStyleIdx="8" presStyleCnt="10"/>
      <dgm:spPr/>
    </dgm:pt>
    <dgm:pt modelId="{9395D2F6-4FA7-4463-B113-11CE67B8E688}" type="pres">
      <dgm:prSet presAssocID="{CAAC14DC-B219-418E-B0F5-5374FF393711}" presName="node" presStyleLbl="node1" presStyleIdx="9" presStyleCnt="11">
        <dgm:presLayoutVars>
          <dgm:bulletEnabled val="1"/>
        </dgm:presLayoutVars>
      </dgm:prSet>
      <dgm:spPr/>
    </dgm:pt>
    <dgm:pt modelId="{502306FF-31B8-48B5-9B39-02A45D0FB527}" type="pres">
      <dgm:prSet presAssocID="{23AE3B8F-5226-47D2-9D04-556A721DD250}" presName="sibTrans" presStyleLbl="sibTrans1D1" presStyleIdx="9" presStyleCnt="10"/>
      <dgm:spPr/>
    </dgm:pt>
    <dgm:pt modelId="{7CB81F34-7E3D-4A84-972B-B3F56F6EDF74}" type="pres">
      <dgm:prSet presAssocID="{23AE3B8F-5226-47D2-9D04-556A721DD250}" presName="connectorText" presStyleLbl="sibTrans1D1" presStyleIdx="9" presStyleCnt="10"/>
      <dgm:spPr/>
    </dgm:pt>
    <dgm:pt modelId="{DC0258B5-08C8-4327-9441-67AD8488F0E2}" type="pres">
      <dgm:prSet presAssocID="{C9D42D7B-D612-477E-8582-DEE43919E1CD}" presName="node" presStyleLbl="node1" presStyleIdx="10" presStyleCnt="11">
        <dgm:presLayoutVars>
          <dgm:bulletEnabled val="1"/>
        </dgm:presLayoutVars>
      </dgm:prSet>
      <dgm:spPr/>
    </dgm:pt>
  </dgm:ptLst>
  <dgm:cxnLst>
    <dgm:cxn modelId="{7266C401-F0D0-40B3-B7D6-1D6742E70B2B}" type="presOf" srcId="{97BB75F8-1F43-4CA3-8648-189677C3D273}" destId="{E6F2B789-77E4-4FA4-900F-19D2D4EB20EF}" srcOrd="1" destOrd="0" presId="urn:microsoft.com/office/officeart/2005/8/layout/bProcess3"/>
    <dgm:cxn modelId="{E36DD805-C799-46DC-9B28-5A7D65BB71CF}" type="presOf" srcId="{515774BE-DFE3-4897-866E-98A1CBDE3F51}" destId="{752603A9-4EC4-4B0C-BA3E-7D182A8AC336}" srcOrd="0" destOrd="0" presId="urn:microsoft.com/office/officeart/2005/8/layout/bProcess3"/>
    <dgm:cxn modelId="{DEDBBA09-0BAC-45DD-810C-17A659D5776B}" type="presOf" srcId="{340EB74A-BA6C-4ED9-93EE-5F87FB5B7558}" destId="{E182CE88-D7C6-4666-BFD8-1BF4CC3B1BD9}" srcOrd="0" destOrd="0" presId="urn:microsoft.com/office/officeart/2005/8/layout/bProcess3"/>
    <dgm:cxn modelId="{D9909B10-9574-47EB-88FC-3DB101F8C541}" type="presOf" srcId="{AD684F38-8936-448B-9C35-0732826708A1}" destId="{BCD81EB9-83C6-459C-8D65-3A1F8AEE9FA0}" srcOrd="1" destOrd="0" presId="urn:microsoft.com/office/officeart/2005/8/layout/bProcess3"/>
    <dgm:cxn modelId="{A16CDE16-F406-4E0E-BB6A-CC7291072303}" type="presOf" srcId="{83989375-5303-4267-8F30-92C7A73E518A}" destId="{B6BC0E04-264D-4AE8-BA5F-66DF92BF6599}" srcOrd="0" destOrd="0" presId="urn:microsoft.com/office/officeart/2005/8/layout/bProcess3"/>
    <dgm:cxn modelId="{1D523F18-2B08-46FF-B139-450EDD064D5A}" type="presOf" srcId="{23AE3B8F-5226-47D2-9D04-556A721DD250}" destId="{7CB81F34-7E3D-4A84-972B-B3F56F6EDF74}" srcOrd="1" destOrd="0" presId="urn:microsoft.com/office/officeart/2005/8/layout/bProcess3"/>
    <dgm:cxn modelId="{3DCCD419-7803-4799-8BB1-C59E50E24C4A}" type="presOf" srcId="{E27905CD-684A-4181-9F4F-CE293B50A2AE}" destId="{418CE09D-A0C4-437C-A134-EB884778299E}" srcOrd="0" destOrd="0" presId="urn:microsoft.com/office/officeart/2005/8/layout/bProcess3"/>
    <dgm:cxn modelId="{41822B1A-C452-44FE-BCA7-EB2CB43C23C1}" srcId="{340EB74A-BA6C-4ED9-93EE-5F87FB5B7558}" destId="{A326F8CD-652A-43FD-9FB6-D133452D04C1}" srcOrd="4" destOrd="0" parTransId="{F358EA93-BB9B-486C-8928-4747C7AA1BE9}" sibTransId="{A1457FCE-CB43-4428-A813-909C930575F7}"/>
    <dgm:cxn modelId="{3382A428-2D66-4F39-8DFC-2D66CA932CC8}" type="presOf" srcId="{EC0EC64B-E0F7-4819-A8A5-81EA57E6AC2D}" destId="{A28F214F-1E6B-4C86-A50B-49757E7B9DE8}" srcOrd="0" destOrd="0" presId="urn:microsoft.com/office/officeart/2005/8/layout/bProcess3"/>
    <dgm:cxn modelId="{DA14912A-CF8F-4A5D-A8C5-6350248577A4}" type="presOf" srcId="{A1457FCE-CB43-4428-A813-909C930575F7}" destId="{14C66721-5431-48B8-9BC5-C960E69D00E6}" srcOrd="0" destOrd="0" presId="urn:microsoft.com/office/officeart/2005/8/layout/bProcess3"/>
    <dgm:cxn modelId="{FF4D982D-5C25-4B03-99F5-F36F036B8F78}" type="presOf" srcId="{8FD05BA2-DAB8-4B66-8129-07A7F3B6F6CE}" destId="{093AA612-00A8-48FD-A9DF-E2CB5ABF51AE}" srcOrd="1" destOrd="0" presId="urn:microsoft.com/office/officeart/2005/8/layout/bProcess3"/>
    <dgm:cxn modelId="{72AC1E2E-1696-42B6-B521-AEAA9DA7DC7A}" type="presOf" srcId="{C80E5F87-C545-43BB-8896-FEFD1E57BC53}" destId="{3D74D08B-CA6E-44CD-A653-4DCE1386BAE2}" srcOrd="1" destOrd="0" presId="urn:microsoft.com/office/officeart/2005/8/layout/bProcess3"/>
    <dgm:cxn modelId="{80E7C032-78F5-46B8-94BB-B861912060DF}" srcId="{340EB74A-BA6C-4ED9-93EE-5F87FB5B7558}" destId="{231A8FC1-8AA1-4709-9E0E-DD6F18CC4793}" srcOrd="3" destOrd="0" parTransId="{341EF320-30E1-496E-B282-C09004260E1A}" sibTransId="{97BB75F8-1F43-4CA3-8648-189677C3D273}"/>
    <dgm:cxn modelId="{EBA5173A-2E56-4342-951B-BAF8E219C4B6}" type="presOf" srcId="{C80E5F87-C545-43BB-8896-FEFD1E57BC53}" destId="{95566FC0-95F8-450C-9203-D255D7F46F2A}" srcOrd="0" destOrd="0" presId="urn:microsoft.com/office/officeart/2005/8/layout/bProcess3"/>
    <dgm:cxn modelId="{B9E9D33D-B613-47AB-8A9A-B0C221E0F460}" type="presOf" srcId="{97BB75F8-1F43-4CA3-8648-189677C3D273}" destId="{0189787B-45CE-4F6F-B19C-75E975605CB7}" srcOrd="0" destOrd="0" presId="urn:microsoft.com/office/officeart/2005/8/layout/bProcess3"/>
    <dgm:cxn modelId="{80C9A33F-1A15-4E30-A407-E323BA7E4CA0}" type="presOf" srcId="{E2656073-FD1E-4633-950F-FACB94551FC6}" destId="{6D4F311F-CC2C-496B-897F-9C06ADA1426C}" srcOrd="0" destOrd="0" presId="urn:microsoft.com/office/officeart/2005/8/layout/bProcess3"/>
    <dgm:cxn modelId="{A7F5B15D-77E2-4957-A77E-FD1844DFAA42}" type="presOf" srcId="{A326F8CD-652A-43FD-9FB6-D133452D04C1}" destId="{4D493BFA-5EBB-4603-B9B2-AFCBFDDDF944}" srcOrd="0" destOrd="0" presId="urn:microsoft.com/office/officeart/2005/8/layout/bProcess3"/>
    <dgm:cxn modelId="{2DF5BE5E-4C33-4603-A355-7A6E39F8180E}" type="presOf" srcId="{E2656073-FD1E-4633-950F-FACB94551FC6}" destId="{C30518D8-00AD-480B-BC89-6F13CC7601AA}" srcOrd="1" destOrd="0" presId="urn:microsoft.com/office/officeart/2005/8/layout/bProcess3"/>
    <dgm:cxn modelId="{713E5E69-C7EC-4287-8783-01CAE2716CBE}" srcId="{340EB74A-BA6C-4ED9-93EE-5F87FB5B7558}" destId="{CAAC14DC-B219-418E-B0F5-5374FF393711}" srcOrd="9" destOrd="0" parTransId="{DBDD3075-068A-417E-9997-F20984B15DB3}" sibTransId="{23AE3B8F-5226-47D2-9D04-556A721DD250}"/>
    <dgm:cxn modelId="{B65EB74C-6D0D-40A9-888E-CF614280E455}" srcId="{340EB74A-BA6C-4ED9-93EE-5F87FB5B7558}" destId="{DE7FA16F-0F47-4D5F-9D6C-03BB5AC19709}" srcOrd="5" destOrd="0" parTransId="{C4C184C5-B04E-4C7E-9526-B00CC7778FA1}" sibTransId="{AD684F38-8936-448B-9C35-0732826708A1}"/>
    <dgm:cxn modelId="{13E56550-6298-477F-A854-B00B72A32D0A}" srcId="{340EB74A-BA6C-4ED9-93EE-5F87FB5B7558}" destId="{B929F7DB-5633-4B09-91F3-17B4E25F03C2}" srcOrd="7" destOrd="0" parTransId="{6A9DB8E4-A51A-4932-A81E-E7F2D956F778}" sibTransId="{515774BE-DFE3-4897-866E-98A1CBDE3F51}"/>
    <dgm:cxn modelId="{DC434D7C-303E-46F0-ACFA-3F0CAC33ED74}" srcId="{340EB74A-BA6C-4ED9-93EE-5F87FB5B7558}" destId="{C6C463F8-CB09-4560-B87D-95AC8CFCFD38}" srcOrd="6" destOrd="0" parTransId="{128BCD79-1352-4B9A-92AB-65B82C6F4251}" sibTransId="{EC0EC64B-E0F7-4819-A8A5-81EA57E6AC2D}"/>
    <dgm:cxn modelId="{68FB1880-AC28-4E46-9900-81961BB185D9}" type="presOf" srcId="{A1457FCE-CB43-4428-A813-909C930575F7}" destId="{3F3A64C4-B9AE-49ED-912B-1E8123E8B582}" srcOrd="1" destOrd="0" presId="urn:microsoft.com/office/officeart/2005/8/layout/bProcess3"/>
    <dgm:cxn modelId="{EC8A4297-778A-47D5-99A0-8BE0DC0E2E9C}" srcId="{340EB74A-BA6C-4ED9-93EE-5F87FB5B7558}" destId="{83989375-5303-4267-8F30-92C7A73E518A}" srcOrd="0" destOrd="0" parTransId="{9D113A51-94B9-41DD-BE04-ED1E2A988332}" sibTransId="{8FD05BA2-DAB8-4B66-8129-07A7F3B6F6CE}"/>
    <dgm:cxn modelId="{3484B298-14C1-4DE4-894D-19F11B0BBBB7}" srcId="{340EB74A-BA6C-4ED9-93EE-5F87FB5B7558}" destId="{E27905CD-684A-4181-9F4F-CE293B50A2AE}" srcOrd="1" destOrd="0" parTransId="{D798C9BA-6832-4674-8FF0-BA6E989EEB5F}" sibTransId="{E2656073-FD1E-4633-950F-FACB94551FC6}"/>
    <dgm:cxn modelId="{D0BD979B-C6A5-44A4-BE9D-F554E6A0E9A6}" srcId="{340EB74A-BA6C-4ED9-93EE-5F87FB5B7558}" destId="{C9D42D7B-D612-477E-8582-DEE43919E1CD}" srcOrd="10" destOrd="0" parTransId="{4D7C9F6B-9BC8-40C1-8B86-331B40616B60}" sibTransId="{7B6ADB85-3CD1-441A-95F5-DB1D431BE80E}"/>
    <dgm:cxn modelId="{151B09A4-8192-4DB1-AF87-51A14BFE9777}" type="presOf" srcId="{AD684F38-8936-448B-9C35-0732826708A1}" destId="{FFECB2E5-615C-4D97-9B65-16890452A50C}" srcOrd="0" destOrd="0" presId="urn:microsoft.com/office/officeart/2005/8/layout/bProcess3"/>
    <dgm:cxn modelId="{09C5CFB6-797D-4B3C-9A2B-79188B31AA7E}" type="presOf" srcId="{BFFEFF5F-B0A9-42A9-8398-568C4972EE30}" destId="{24840C4F-2068-4499-9D9A-B2127741FB90}" srcOrd="1" destOrd="0" presId="urn:microsoft.com/office/officeart/2005/8/layout/bProcess3"/>
    <dgm:cxn modelId="{B6A30AB7-0992-4740-AFF0-FECC6793A2CA}" type="presOf" srcId="{8FD05BA2-DAB8-4B66-8129-07A7F3B6F6CE}" destId="{84477C7B-478F-4C4D-B5BE-F000D0F6BA5D}" srcOrd="0" destOrd="0" presId="urn:microsoft.com/office/officeart/2005/8/layout/bProcess3"/>
    <dgm:cxn modelId="{FBDBF3BF-3F73-4484-8E04-0F5E373BC156}" type="presOf" srcId="{231A8FC1-8AA1-4709-9E0E-DD6F18CC4793}" destId="{2E8B0482-BA12-41FC-AE95-D24DA9D72DD4}" srcOrd="0" destOrd="0" presId="urn:microsoft.com/office/officeart/2005/8/layout/bProcess3"/>
    <dgm:cxn modelId="{EB1164C1-0E71-4BC3-B7D6-9C80AFA0AA3E}" type="presOf" srcId="{C6C463F8-CB09-4560-B87D-95AC8CFCFD38}" destId="{67869AAA-691B-4577-81A6-C498B1631E9B}" srcOrd="0" destOrd="0" presId="urn:microsoft.com/office/officeart/2005/8/layout/bProcess3"/>
    <dgm:cxn modelId="{8B8C0BC3-B731-4925-A7CB-DCDAB902BC0D}" type="presOf" srcId="{1627112A-4660-403D-8E86-A1F7C5F3A665}" destId="{178BDA02-C002-42ED-9944-04FEF1529F96}" srcOrd="0" destOrd="0" presId="urn:microsoft.com/office/officeart/2005/8/layout/bProcess3"/>
    <dgm:cxn modelId="{A55A03C7-AE26-4D2B-9BFC-5EE7D37FB34F}" srcId="{340EB74A-BA6C-4ED9-93EE-5F87FB5B7558}" destId="{1627112A-4660-403D-8E86-A1F7C5F3A665}" srcOrd="8" destOrd="0" parTransId="{434D6F25-1B35-425C-883C-2832822407EB}" sibTransId="{C80E5F87-C545-43BB-8896-FEFD1E57BC53}"/>
    <dgm:cxn modelId="{A66123C7-CEE3-4AD7-9432-9F3BF411E78F}" type="presOf" srcId="{A92DE947-586A-4788-965E-6D6306E58524}" destId="{EC211687-A60A-4B65-B822-0FB0A33FEA24}" srcOrd="0" destOrd="0" presId="urn:microsoft.com/office/officeart/2005/8/layout/bProcess3"/>
    <dgm:cxn modelId="{CAA17CCE-4086-4AE6-8A72-D1B15DC732F5}" type="presOf" srcId="{C9D42D7B-D612-477E-8582-DEE43919E1CD}" destId="{DC0258B5-08C8-4327-9441-67AD8488F0E2}" srcOrd="0" destOrd="0" presId="urn:microsoft.com/office/officeart/2005/8/layout/bProcess3"/>
    <dgm:cxn modelId="{0986C8D6-D899-4555-B0AF-24209489433A}" type="presOf" srcId="{515774BE-DFE3-4897-866E-98A1CBDE3F51}" destId="{7295C2AD-67EE-45D3-9E44-92D0C9DCE2FC}" srcOrd="1" destOrd="0" presId="urn:microsoft.com/office/officeart/2005/8/layout/bProcess3"/>
    <dgm:cxn modelId="{735FF4D9-0CD7-4D4B-B396-AEBBE851CA12}" srcId="{340EB74A-BA6C-4ED9-93EE-5F87FB5B7558}" destId="{A92DE947-586A-4788-965E-6D6306E58524}" srcOrd="2" destOrd="0" parTransId="{8AA72F52-EB88-4180-972F-0D06ABBC3AFC}" sibTransId="{BFFEFF5F-B0A9-42A9-8398-568C4972EE30}"/>
    <dgm:cxn modelId="{E83940DE-F5A7-4147-979A-41E23EEFA933}" type="presOf" srcId="{CAAC14DC-B219-418E-B0F5-5374FF393711}" destId="{9395D2F6-4FA7-4463-B113-11CE67B8E688}" srcOrd="0" destOrd="0" presId="urn:microsoft.com/office/officeart/2005/8/layout/bProcess3"/>
    <dgm:cxn modelId="{980D29E0-DA8A-4BEE-9CC1-061988294AF1}" type="presOf" srcId="{23AE3B8F-5226-47D2-9D04-556A721DD250}" destId="{502306FF-31B8-48B5-9B39-02A45D0FB527}" srcOrd="0" destOrd="0" presId="urn:microsoft.com/office/officeart/2005/8/layout/bProcess3"/>
    <dgm:cxn modelId="{5107EEE2-2473-4118-8B90-57962496B9E7}" type="presOf" srcId="{B929F7DB-5633-4B09-91F3-17B4E25F03C2}" destId="{7F328270-E554-49CE-95AA-FB4EB47F3F44}" srcOrd="0" destOrd="0" presId="urn:microsoft.com/office/officeart/2005/8/layout/bProcess3"/>
    <dgm:cxn modelId="{3C1F5DE3-448F-4ACE-BC6F-F485E99895FF}" type="presOf" srcId="{BFFEFF5F-B0A9-42A9-8398-568C4972EE30}" destId="{9C0AEC5C-CE55-4A6B-9D01-521903C85EB1}" srcOrd="0" destOrd="0" presId="urn:microsoft.com/office/officeart/2005/8/layout/bProcess3"/>
    <dgm:cxn modelId="{62F00BE7-22DD-42E2-8B12-D68B223B19B4}" type="presOf" srcId="{DE7FA16F-0F47-4D5F-9D6C-03BB5AC19709}" destId="{41D1329A-8A77-4AF9-B87B-53F6C1BEC99B}" srcOrd="0" destOrd="0" presId="urn:microsoft.com/office/officeart/2005/8/layout/bProcess3"/>
    <dgm:cxn modelId="{5AAEE1F2-C4D7-4F2F-B3FE-252E746CCB67}" type="presOf" srcId="{EC0EC64B-E0F7-4819-A8A5-81EA57E6AC2D}" destId="{C17BE111-05FC-447E-B9A3-F8E086CEAE1C}" srcOrd="1" destOrd="0" presId="urn:microsoft.com/office/officeart/2005/8/layout/bProcess3"/>
    <dgm:cxn modelId="{461F3014-09EC-4CC8-B5A8-EC59A81DC571}" type="presParOf" srcId="{E182CE88-D7C6-4666-BFD8-1BF4CC3B1BD9}" destId="{B6BC0E04-264D-4AE8-BA5F-66DF92BF6599}" srcOrd="0" destOrd="0" presId="urn:microsoft.com/office/officeart/2005/8/layout/bProcess3"/>
    <dgm:cxn modelId="{5CD9A540-CB1C-4A43-AC95-CB044580A92E}" type="presParOf" srcId="{E182CE88-D7C6-4666-BFD8-1BF4CC3B1BD9}" destId="{84477C7B-478F-4C4D-B5BE-F000D0F6BA5D}" srcOrd="1" destOrd="0" presId="urn:microsoft.com/office/officeart/2005/8/layout/bProcess3"/>
    <dgm:cxn modelId="{7478C1FA-B094-4554-BCB2-9806AB569920}" type="presParOf" srcId="{84477C7B-478F-4C4D-B5BE-F000D0F6BA5D}" destId="{093AA612-00A8-48FD-A9DF-E2CB5ABF51AE}" srcOrd="0" destOrd="0" presId="urn:microsoft.com/office/officeart/2005/8/layout/bProcess3"/>
    <dgm:cxn modelId="{57E789D9-296E-404D-81F3-53D264E1D710}" type="presParOf" srcId="{E182CE88-D7C6-4666-BFD8-1BF4CC3B1BD9}" destId="{418CE09D-A0C4-437C-A134-EB884778299E}" srcOrd="2" destOrd="0" presId="urn:microsoft.com/office/officeart/2005/8/layout/bProcess3"/>
    <dgm:cxn modelId="{E7714103-4DDC-49BF-AE9B-E032DE3A39FA}" type="presParOf" srcId="{E182CE88-D7C6-4666-BFD8-1BF4CC3B1BD9}" destId="{6D4F311F-CC2C-496B-897F-9C06ADA1426C}" srcOrd="3" destOrd="0" presId="urn:microsoft.com/office/officeart/2005/8/layout/bProcess3"/>
    <dgm:cxn modelId="{FB6EF7E8-E3D7-492A-9DF4-DCB2809D4339}" type="presParOf" srcId="{6D4F311F-CC2C-496B-897F-9C06ADA1426C}" destId="{C30518D8-00AD-480B-BC89-6F13CC7601AA}" srcOrd="0" destOrd="0" presId="urn:microsoft.com/office/officeart/2005/8/layout/bProcess3"/>
    <dgm:cxn modelId="{93E5EE7A-9E6C-4B7C-966F-6F0821AB83A3}" type="presParOf" srcId="{E182CE88-D7C6-4666-BFD8-1BF4CC3B1BD9}" destId="{EC211687-A60A-4B65-B822-0FB0A33FEA24}" srcOrd="4" destOrd="0" presId="urn:microsoft.com/office/officeart/2005/8/layout/bProcess3"/>
    <dgm:cxn modelId="{C3C256BB-555F-4F73-931B-320824BF95C8}" type="presParOf" srcId="{E182CE88-D7C6-4666-BFD8-1BF4CC3B1BD9}" destId="{9C0AEC5C-CE55-4A6B-9D01-521903C85EB1}" srcOrd="5" destOrd="0" presId="urn:microsoft.com/office/officeart/2005/8/layout/bProcess3"/>
    <dgm:cxn modelId="{C1900E8C-8783-43BC-B32A-3165BC0305B3}" type="presParOf" srcId="{9C0AEC5C-CE55-4A6B-9D01-521903C85EB1}" destId="{24840C4F-2068-4499-9D9A-B2127741FB90}" srcOrd="0" destOrd="0" presId="urn:microsoft.com/office/officeart/2005/8/layout/bProcess3"/>
    <dgm:cxn modelId="{713BC569-0D9F-4BA6-BD5E-73450DADE60C}" type="presParOf" srcId="{E182CE88-D7C6-4666-BFD8-1BF4CC3B1BD9}" destId="{2E8B0482-BA12-41FC-AE95-D24DA9D72DD4}" srcOrd="6" destOrd="0" presId="urn:microsoft.com/office/officeart/2005/8/layout/bProcess3"/>
    <dgm:cxn modelId="{7D39E915-AE9E-446A-9620-8EA28981E2E8}" type="presParOf" srcId="{E182CE88-D7C6-4666-BFD8-1BF4CC3B1BD9}" destId="{0189787B-45CE-4F6F-B19C-75E975605CB7}" srcOrd="7" destOrd="0" presId="urn:microsoft.com/office/officeart/2005/8/layout/bProcess3"/>
    <dgm:cxn modelId="{60717C46-2AB1-4F5A-A944-3076762FC9FC}" type="presParOf" srcId="{0189787B-45CE-4F6F-B19C-75E975605CB7}" destId="{E6F2B789-77E4-4FA4-900F-19D2D4EB20EF}" srcOrd="0" destOrd="0" presId="urn:microsoft.com/office/officeart/2005/8/layout/bProcess3"/>
    <dgm:cxn modelId="{6421271E-14A6-49DE-923C-808565662514}" type="presParOf" srcId="{E182CE88-D7C6-4666-BFD8-1BF4CC3B1BD9}" destId="{4D493BFA-5EBB-4603-B9B2-AFCBFDDDF944}" srcOrd="8" destOrd="0" presId="urn:microsoft.com/office/officeart/2005/8/layout/bProcess3"/>
    <dgm:cxn modelId="{CCC210EC-34A2-415D-89E3-916B54AE7560}" type="presParOf" srcId="{E182CE88-D7C6-4666-BFD8-1BF4CC3B1BD9}" destId="{14C66721-5431-48B8-9BC5-C960E69D00E6}" srcOrd="9" destOrd="0" presId="urn:microsoft.com/office/officeart/2005/8/layout/bProcess3"/>
    <dgm:cxn modelId="{555D1591-9211-4E79-854F-537C2E4E7598}" type="presParOf" srcId="{14C66721-5431-48B8-9BC5-C960E69D00E6}" destId="{3F3A64C4-B9AE-49ED-912B-1E8123E8B582}" srcOrd="0" destOrd="0" presId="urn:microsoft.com/office/officeart/2005/8/layout/bProcess3"/>
    <dgm:cxn modelId="{E3F6488C-F48F-492F-B4D3-79C0280C5C5F}" type="presParOf" srcId="{E182CE88-D7C6-4666-BFD8-1BF4CC3B1BD9}" destId="{41D1329A-8A77-4AF9-B87B-53F6C1BEC99B}" srcOrd="10" destOrd="0" presId="urn:microsoft.com/office/officeart/2005/8/layout/bProcess3"/>
    <dgm:cxn modelId="{7E5540B9-CB7A-49E4-BC5E-5B6EABE5FBFF}" type="presParOf" srcId="{E182CE88-D7C6-4666-BFD8-1BF4CC3B1BD9}" destId="{FFECB2E5-615C-4D97-9B65-16890452A50C}" srcOrd="11" destOrd="0" presId="urn:microsoft.com/office/officeart/2005/8/layout/bProcess3"/>
    <dgm:cxn modelId="{CE8F4098-E809-4296-8100-A9EF91D99038}" type="presParOf" srcId="{FFECB2E5-615C-4D97-9B65-16890452A50C}" destId="{BCD81EB9-83C6-459C-8D65-3A1F8AEE9FA0}" srcOrd="0" destOrd="0" presId="urn:microsoft.com/office/officeart/2005/8/layout/bProcess3"/>
    <dgm:cxn modelId="{FBD2B455-965A-40DC-BF6C-59983CE498AE}" type="presParOf" srcId="{E182CE88-D7C6-4666-BFD8-1BF4CC3B1BD9}" destId="{67869AAA-691B-4577-81A6-C498B1631E9B}" srcOrd="12" destOrd="0" presId="urn:microsoft.com/office/officeart/2005/8/layout/bProcess3"/>
    <dgm:cxn modelId="{7F4A2297-CB0B-4BFC-845B-02318F7D2758}" type="presParOf" srcId="{E182CE88-D7C6-4666-BFD8-1BF4CC3B1BD9}" destId="{A28F214F-1E6B-4C86-A50B-49757E7B9DE8}" srcOrd="13" destOrd="0" presId="urn:microsoft.com/office/officeart/2005/8/layout/bProcess3"/>
    <dgm:cxn modelId="{BD655B8F-666E-40DF-8C49-A58ED3A82260}" type="presParOf" srcId="{A28F214F-1E6B-4C86-A50B-49757E7B9DE8}" destId="{C17BE111-05FC-447E-B9A3-F8E086CEAE1C}" srcOrd="0" destOrd="0" presId="urn:microsoft.com/office/officeart/2005/8/layout/bProcess3"/>
    <dgm:cxn modelId="{F21AC425-7EF1-4239-A917-32F75E4EC4B6}" type="presParOf" srcId="{E182CE88-D7C6-4666-BFD8-1BF4CC3B1BD9}" destId="{7F328270-E554-49CE-95AA-FB4EB47F3F44}" srcOrd="14" destOrd="0" presId="urn:microsoft.com/office/officeart/2005/8/layout/bProcess3"/>
    <dgm:cxn modelId="{95AC3712-9318-4BEE-A3C9-6459D2A2619F}" type="presParOf" srcId="{E182CE88-D7C6-4666-BFD8-1BF4CC3B1BD9}" destId="{752603A9-4EC4-4B0C-BA3E-7D182A8AC336}" srcOrd="15" destOrd="0" presId="urn:microsoft.com/office/officeart/2005/8/layout/bProcess3"/>
    <dgm:cxn modelId="{00F63DC2-33F3-451B-BDDF-7A5C22132508}" type="presParOf" srcId="{752603A9-4EC4-4B0C-BA3E-7D182A8AC336}" destId="{7295C2AD-67EE-45D3-9E44-92D0C9DCE2FC}" srcOrd="0" destOrd="0" presId="urn:microsoft.com/office/officeart/2005/8/layout/bProcess3"/>
    <dgm:cxn modelId="{D56B0202-28B6-400A-AE6D-1F3A540ED8AD}" type="presParOf" srcId="{E182CE88-D7C6-4666-BFD8-1BF4CC3B1BD9}" destId="{178BDA02-C002-42ED-9944-04FEF1529F96}" srcOrd="16" destOrd="0" presId="urn:microsoft.com/office/officeart/2005/8/layout/bProcess3"/>
    <dgm:cxn modelId="{6D47C882-B34C-45CD-A2A8-25DFA6B962F7}" type="presParOf" srcId="{E182CE88-D7C6-4666-BFD8-1BF4CC3B1BD9}" destId="{95566FC0-95F8-450C-9203-D255D7F46F2A}" srcOrd="17" destOrd="0" presId="urn:microsoft.com/office/officeart/2005/8/layout/bProcess3"/>
    <dgm:cxn modelId="{A256B335-A02C-4F18-895E-51697C6C5058}" type="presParOf" srcId="{95566FC0-95F8-450C-9203-D255D7F46F2A}" destId="{3D74D08B-CA6E-44CD-A653-4DCE1386BAE2}" srcOrd="0" destOrd="0" presId="urn:microsoft.com/office/officeart/2005/8/layout/bProcess3"/>
    <dgm:cxn modelId="{4DA24AC0-5620-4EF9-A2FD-7CD675660450}" type="presParOf" srcId="{E182CE88-D7C6-4666-BFD8-1BF4CC3B1BD9}" destId="{9395D2F6-4FA7-4463-B113-11CE67B8E688}" srcOrd="18" destOrd="0" presId="urn:microsoft.com/office/officeart/2005/8/layout/bProcess3"/>
    <dgm:cxn modelId="{3B7028DA-58A4-4C60-AD4C-429553909F09}" type="presParOf" srcId="{E182CE88-D7C6-4666-BFD8-1BF4CC3B1BD9}" destId="{502306FF-31B8-48B5-9B39-02A45D0FB527}" srcOrd="19" destOrd="0" presId="urn:microsoft.com/office/officeart/2005/8/layout/bProcess3"/>
    <dgm:cxn modelId="{135EDDDC-F4E2-496E-86F9-EBDC2666AB5D}" type="presParOf" srcId="{502306FF-31B8-48B5-9B39-02A45D0FB527}" destId="{7CB81F34-7E3D-4A84-972B-B3F56F6EDF74}" srcOrd="0" destOrd="0" presId="urn:microsoft.com/office/officeart/2005/8/layout/bProcess3"/>
    <dgm:cxn modelId="{1870037A-2E23-4DC5-95B8-735848A4D184}" type="presParOf" srcId="{E182CE88-D7C6-4666-BFD8-1BF4CC3B1BD9}" destId="{DC0258B5-08C8-4327-9441-67AD8488F0E2}" srcOrd="2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477C7B-478F-4C4D-B5BE-F000D0F6BA5D}">
      <dsp:nvSpPr>
        <dsp:cNvPr id="0" name=""/>
        <dsp:cNvSpPr/>
      </dsp:nvSpPr>
      <dsp:spPr>
        <a:xfrm>
          <a:off x="1899681" y="602668"/>
          <a:ext cx="406332" cy="91440"/>
        </a:xfrm>
        <a:custGeom>
          <a:avLst/>
          <a:gdLst/>
          <a:ahLst/>
          <a:cxnLst/>
          <a:rect l="0" t="0" r="0" b="0"/>
          <a:pathLst>
            <a:path>
              <a:moveTo>
                <a:pt x="0" y="45720"/>
              </a:moveTo>
              <a:lnTo>
                <a:pt x="406332"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a:off x="2091924" y="646204"/>
        <a:ext cx="21846" cy="4369"/>
      </dsp:txXfrm>
    </dsp:sp>
    <dsp:sp modelId="{B6BC0E04-264D-4AE8-BA5F-66DF92BF6599}">
      <dsp:nvSpPr>
        <dsp:cNvPr id="0" name=""/>
        <dsp:cNvSpPr/>
      </dsp:nvSpPr>
      <dsp:spPr>
        <a:xfrm>
          <a:off x="1773" y="78476"/>
          <a:ext cx="1899708" cy="113982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sv-SE" sz="1500" kern="1200"/>
            <a:t>Förstudie</a:t>
          </a:r>
          <a:br>
            <a:rPr lang="sv-SE" sz="1500" kern="1200"/>
          </a:br>
          <a:r>
            <a:rPr lang="sv-SE" sz="1500" kern="1200" err="1"/>
            <a:t>sept</a:t>
          </a:r>
          <a:r>
            <a:rPr lang="sv-SE" sz="1500" kern="1200"/>
            <a:t>-dec 2024</a:t>
          </a:r>
        </a:p>
      </dsp:txBody>
      <dsp:txXfrm>
        <a:off x="1773" y="78476"/>
        <a:ext cx="1899708" cy="1139824"/>
      </dsp:txXfrm>
    </dsp:sp>
    <dsp:sp modelId="{6D4F311F-CC2C-496B-897F-9C06ADA1426C}">
      <dsp:nvSpPr>
        <dsp:cNvPr id="0" name=""/>
        <dsp:cNvSpPr/>
      </dsp:nvSpPr>
      <dsp:spPr>
        <a:xfrm>
          <a:off x="4236322" y="602668"/>
          <a:ext cx="406332" cy="91440"/>
        </a:xfrm>
        <a:custGeom>
          <a:avLst/>
          <a:gdLst/>
          <a:ahLst/>
          <a:cxnLst/>
          <a:rect l="0" t="0" r="0" b="0"/>
          <a:pathLst>
            <a:path>
              <a:moveTo>
                <a:pt x="0" y="45720"/>
              </a:moveTo>
              <a:lnTo>
                <a:pt x="406332" y="45720"/>
              </a:lnTo>
            </a:path>
          </a:pathLst>
        </a:custGeom>
        <a:noFill/>
        <a:ln w="6350" cap="flat" cmpd="sng" algn="ctr">
          <a:solidFill>
            <a:schemeClr val="accent5">
              <a:hueOff val="-750949"/>
              <a:satOff val="-1935"/>
              <a:lumOff val="-130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a:off x="4428565" y="646204"/>
        <a:ext cx="21846" cy="4369"/>
      </dsp:txXfrm>
    </dsp:sp>
    <dsp:sp modelId="{418CE09D-A0C4-437C-A134-EB884778299E}">
      <dsp:nvSpPr>
        <dsp:cNvPr id="0" name=""/>
        <dsp:cNvSpPr/>
      </dsp:nvSpPr>
      <dsp:spPr>
        <a:xfrm>
          <a:off x="2338414" y="78476"/>
          <a:ext cx="1899708" cy="1139824"/>
        </a:xfrm>
        <a:prstGeom prst="rect">
          <a:avLst/>
        </a:prstGeom>
        <a:solidFill>
          <a:schemeClr val="accent5">
            <a:hueOff val="-675854"/>
            <a:satOff val="-1742"/>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sv-SE" sz="1500" kern="1200"/>
            <a:t>Projektplan</a:t>
          </a:r>
          <a:br>
            <a:rPr lang="sv-SE" sz="1500" kern="1200"/>
          </a:br>
          <a:r>
            <a:rPr lang="sv-SE" sz="1500" kern="1200"/>
            <a:t>dec 2024</a:t>
          </a:r>
        </a:p>
      </dsp:txBody>
      <dsp:txXfrm>
        <a:off x="2338414" y="78476"/>
        <a:ext cx="1899708" cy="1139824"/>
      </dsp:txXfrm>
    </dsp:sp>
    <dsp:sp modelId="{9C0AEC5C-CE55-4A6B-9D01-521903C85EB1}">
      <dsp:nvSpPr>
        <dsp:cNvPr id="0" name=""/>
        <dsp:cNvSpPr/>
      </dsp:nvSpPr>
      <dsp:spPr>
        <a:xfrm>
          <a:off x="6572963" y="602668"/>
          <a:ext cx="406332" cy="91440"/>
        </a:xfrm>
        <a:custGeom>
          <a:avLst/>
          <a:gdLst/>
          <a:ahLst/>
          <a:cxnLst/>
          <a:rect l="0" t="0" r="0" b="0"/>
          <a:pathLst>
            <a:path>
              <a:moveTo>
                <a:pt x="0" y="45720"/>
              </a:moveTo>
              <a:lnTo>
                <a:pt x="406332" y="45720"/>
              </a:lnTo>
            </a:path>
          </a:pathLst>
        </a:custGeom>
        <a:noFill/>
        <a:ln w="6350" cap="flat" cmpd="sng" algn="ctr">
          <a:solidFill>
            <a:schemeClr val="accent5">
              <a:hueOff val="-1501898"/>
              <a:satOff val="-3871"/>
              <a:lumOff val="-261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a:off x="6765206" y="646204"/>
        <a:ext cx="21846" cy="4369"/>
      </dsp:txXfrm>
    </dsp:sp>
    <dsp:sp modelId="{EC211687-A60A-4B65-B822-0FB0A33FEA24}">
      <dsp:nvSpPr>
        <dsp:cNvPr id="0" name=""/>
        <dsp:cNvSpPr/>
      </dsp:nvSpPr>
      <dsp:spPr>
        <a:xfrm>
          <a:off x="4675055" y="78476"/>
          <a:ext cx="1899708" cy="1139824"/>
        </a:xfrm>
        <a:prstGeom prst="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sv-SE" sz="1500" kern="1200">
              <a:latin typeface="Calibri Light" panose="020F0302020204030204"/>
            </a:rPr>
            <a:t>Skrivande av texter</a:t>
          </a:r>
          <a:br>
            <a:rPr lang="sv-SE" sz="1500" kern="1200">
              <a:latin typeface="Calibri Light" panose="020F0302020204030204"/>
            </a:rPr>
          </a:br>
          <a:r>
            <a:rPr lang="sv-SE" sz="1200" kern="1200">
              <a:latin typeface="Calibri Light" panose="020F0302020204030204"/>
            </a:rPr>
            <a:t>projektgrupp + didaktiker</a:t>
          </a:r>
          <a:br>
            <a:rPr lang="sv-SE" sz="1200" kern="1200">
              <a:latin typeface="Calibri Light" panose="020F0302020204030204"/>
            </a:rPr>
          </a:br>
          <a:r>
            <a:rPr lang="sv-SE" sz="1500" kern="1200">
              <a:latin typeface="Calibri Light" panose="020F0302020204030204"/>
            </a:rPr>
            <a:t>jan – juni 2025</a:t>
          </a:r>
          <a:endParaRPr lang="sv-SE" sz="1500" kern="1200"/>
        </a:p>
      </dsp:txBody>
      <dsp:txXfrm>
        <a:off x="4675055" y="78476"/>
        <a:ext cx="1899708" cy="1139824"/>
      </dsp:txXfrm>
    </dsp:sp>
    <dsp:sp modelId="{0189787B-45CE-4F6F-B19C-75E975605CB7}">
      <dsp:nvSpPr>
        <dsp:cNvPr id="0" name=""/>
        <dsp:cNvSpPr/>
      </dsp:nvSpPr>
      <dsp:spPr>
        <a:xfrm>
          <a:off x="951627" y="1216501"/>
          <a:ext cx="7009922" cy="406332"/>
        </a:xfrm>
        <a:custGeom>
          <a:avLst/>
          <a:gdLst/>
          <a:ahLst/>
          <a:cxnLst/>
          <a:rect l="0" t="0" r="0" b="0"/>
          <a:pathLst>
            <a:path>
              <a:moveTo>
                <a:pt x="7009922" y="0"/>
              </a:moveTo>
              <a:lnTo>
                <a:pt x="7009922" y="220266"/>
              </a:lnTo>
              <a:lnTo>
                <a:pt x="0" y="220266"/>
              </a:lnTo>
              <a:lnTo>
                <a:pt x="0" y="406332"/>
              </a:lnTo>
            </a:path>
          </a:pathLst>
        </a:custGeom>
        <a:noFill/>
        <a:ln w="6350" cap="flat" cmpd="sng" algn="ctr">
          <a:solidFill>
            <a:schemeClr val="accent5">
              <a:hueOff val="-2252848"/>
              <a:satOff val="-5806"/>
              <a:lumOff val="-392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a:off x="4281000" y="1417482"/>
        <a:ext cx="351176" cy="4369"/>
      </dsp:txXfrm>
    </dsp:sp>
    <dsp:sp modelId="{2E8B0482-BA12-41FC-AE95-D24DA9D72DD4}">
      <dsp:nvSpPr>
        <dsp:cNvPr id="0" name=""/>
        <dsp:cNvSpPr/>
      </dsp:nvSpPr>
      <dsp:spPr>
        <a:xfrm>
          <a:off x="7011696" y="78476"/>
          <a:ext cx="1899708" cy="1139824"/>
        </a:xfrm>
        <a:prstGeom prst="rect">
          <a:avLst/>
        </a:prstGeom>
        <a:solidFill>
          <a:schemeClr val="accent5">
            <a:hueOff val="-2027563"/>
            <a:satOff val="-5226"/>
            <a:lumOff val="-3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sv-SE" sz="1500" kern="1200"/>
            <a:t>Granskning NTA-redaktion</a:t>
          </a:r>
          <a:br>
            <a:rPr lang="sv-SE" sz="1500" kern="1200"/>
          </a:br>
          <a:r>
            <a:rPr lang="sv-SE" sz="1500" kern="1200"/>
            <a:t>juni + aug 2025</a:t>
          </a:r>
          <a:endParaRPr lang="sv-SE" sz="1500" kern="1200">
            <a:latin typeface="Calibri Light" panose="020F0302020204030204"/>
          </a:endParaRPr>
        </a:p>
      </dsp:txBody>
      <dsp:txXfrm>
        <a:off x="7011696" y="78476"/>
        <a:ext cx="1899708" cy="1139824"/>
      </dsp:txXfrm>
    </dsp:sp>
    <dsp:sp modelId="{14C66721-5431-48B8-9BC5-C960E69D00E6}">
      <dsp:nvSpPr>
        <dsp:cNvPr id="0" name=""/>
        <dsp:cNvSpPr/>
      </dsp:nvSpPr>
      <dsp:spPr>
        <a:xfrm>
          <a:off x="1899681" y="2179426"/>
          <a:ext cx="406332" cy="91440"/>
        </a:xfrm>
        <a:custGeom>
          <a:avLst/>
          <a:gdLst/>
          <a:ahLst/>
          <a:cxnLst/>
          <a:rect l="0" t="0" r="0" b="0"/>
          <a:pathLst>
            <a:path>
              <a:moveTo>
                <a:pt x="0" y="45720"/>
              </a:moveTo>
              <a:lnTo>
                <a:pt x="406332" y="45720"/>
              </a:lnTo>
            </a:path>
          </a:pathLst>
        </a:custGeom>
        <a:noFill/>
        <a:ln w="6350" cap="flat" cmpd="sng" algn="ctr">
          <a:solidFill>
            <a:schemeClr val="accent5">
              <a:hueOff val="-3003797"/>
              <a:satOff val="-7742"/>
              <a:lumOff val="-522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a:off x="2091924" y="2222961"/>
        <a:ext cx="21846" cy="4369"/>
      </dsp:txXfrm>
    </dsp:sp>
    <dsp:sp modelId="{4D493BFA-5EBB-4603-B9B2-AFCBFDDDF944}">
      <dsp:nvSpPr>
        <dsp:cNvPr id="0" name=""/>
        <dsp:cNvSpPr/>
      </dsp:nvSpPr>
      <dsp:spPr>
        <a:xfrm>
          <a:off x="1773" y="1655234"/>
          <a:ext cx="1899708" cy="1139824"/>
        </a:xfrm>
        <a:prstGeom prst="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sv-SE" sz="1500" kern="1200"/>
            <a:t>Redaktörsgranskning</a:t>
          </a:r>
          <a:br>
            <a:rPr lang="sv-SE" sz="1500" kern="1200"/>
          </a:br>
          <a:r>
            <a:rPr lang="sv-SE" sz="1500" kern="1200"/>
            <a:t>aug-</a:t>
          </a:r>
          <a:r>
            <a:rPr lang="sv-SE" sz="1500" kern="1200" err="1"/>
            <a:t>sept</a:t>
          </a:r>
          <a:r>
            <a:rPr lang="sv-SE" sz="1500" kern="1200"/>
            <a:t> 2025 </a:t>
          </a:r>
        </a:p>
      </dsp:txBody>
      <dsp:txXfrm>
        <a:off x="1773" y="1655234"/>
        <a:ext cx="1899708" cy="1139824"/>
      </dsp:txXfrm>
    </dsp:sp>
    <dsp:sp modelId="{FFECB2E5-615C-4D97-9B65-16890452A50C}">
      <dsp:nvSpPr>
        <dsp:cNvPr id="0" name=""/>
        <dsp:cNvSpPr/>
      </dsp:nvSpPr>
      <dsp:spPr>
        <a:xfrm>
          <a:off x="4236322" y="2179426"/>
          <a:ext cx="406332" cy="91440"/>
        </a:xfrm>
        <a:custGeom>
          <a:avLst/>
          <a:gdLst/>
          <a:ahLst/>
          <a:cxnLst/>
          <a:rect l="0" t="0" r="0" b="0"/>
          <a:pathLst>
            <a:path>
              <a:moveTo>
                <a:pt x="0" y="45720"/>
              </a:moveTo>
              <a:lnTo>
                <a:pt x="406332" y="45720"/>
              </a:lnTo>
            </a:path>
          </a:pathLst>
        </a:custGeom>
        <a:noFill/>
        <a:ln w="6350" cap="flat" cmpd="sng" algn="ctr">
          <a:solidFill>
            <a:schemeClr val="accent5">
              <a:hueOff val="-3754746"/>
              <a:satOff val="-9677"/>
              <a:lumOff val="-653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a:off x="4428565" y="2222961"/>
        <a:ext cx="21846" cy="4369"/>
      </dsp:txXfrm>
    </dsp:sp>
    <dsp:sp modelId="{41D1329A-8A77-4AF9-B87B-53F6C1BEC99B}">
      <dsp:nvSpPr>
        <dsp:cNvPr id="0" name=""/>
        <dsp:cNvSpPr/>
      </dsp:nvSpPr>
      <dsp:spPr>
        <a:xfrm>
          <a:off x="2338414" y="1655234"/>
          <a:ext cx="1899708" cy="1139824"/>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sv-SE" sz="1500" kern="1200">
              <a:latin typeface="Calibri Light" panose="020F0302020204030204"/>
            </a:rPr>
            <a:t>Granskning av NTA:s Vetenskapliga råd</a:t>
          </a:r>
          <a:br>
            <a:rPr lang="sv-SE" sz="1500" kern="1200">
              <a:latin typeface="Calibri Light" panose="020F0302020204030204"/>
            </a:rPr>
          </a:br>
          <a:r>
            <a:rPr lang="sv-SE" sz="1500" kern="1200">
              <a:latin typeface="Calibri Light" panose="020F0302020204030204"/>
            </a:rPr>
            <a:t>22 </a:t>
          </a:r>
          <a:r>
            <a:rPr lang="sv-SE" sz="1500" kern="1200" err="1">
              <a:latin typeface="Calibri Light" panose="020F0302020204030204"/>
            </a:rPr>
            <a:t>sept</a:t>
          </a:r>
          <a:r>
            <a:rPr lang="sv-SE" sz="1500" kern="1200">
              <a:latin typeface="Calibri Light" panose="020F0302020204030204"/>
            </a:rPr>
            <a:t> – 10 okt</a:t>
          </a:r>
          <a:endParaRPr lang="sv-SE" sz="1500" kern="1200"/>
        </a:p>
      </dsp:txBody>
      <dsp:txXfrm>
        <a:off x="2338414" y="1655234"/>
        <a:ext cx="1899708" cy="1139824"/>
      </dsp:txXfrm>
    </dsp:sp>
    <dsp:sp modelId="{A28F214F-1E6B-4C86-A50B-49757E7B9DE8}">
      <dsp:nvSpPr>
        <dsp:cNvPr id="0" name=""/>
        <dsp:cNvSpPr/>
      </dsp:nvSpPr>
      <dsp:spPr>
        <a:xfrm>
          <a:off x="6572963" y="2179426"/>
          <a:ext cx="269800" cy="91440"/>
        </a:xfrm>
        <a:custGeom>
          <a:avLst/>
          <a:gdLst/>
          <a:ahLst/>
          <a:cxnLst/>
          <a:rect l="0" t="0" r="0" b="0"/>
          <a:pathLst>
            <a:path>
              <a:moveTo>
                <a:pt x="0" y="45720"/>
              </a:moveTo>
              <a:lnTo>
                <a:pt x="269800" y="45720"/>
              </a:lnTo>
            </a:path>
          </a:pathLst>
        </a:custGeom>
        <a:noFill/>
        <a:ln w="6350" cap="flat" cmpd="sng" algn="ctr">
          <a:solidFill>
            <a:schemeClr val="accent5">
              <a:hueOff val="-4505695"/>
              <a:satOff val="-11613"/>
              <a:lumOff val="-784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a:off x="6700353" y="2222961"/>
        <a:ext cx="15020" cy="4369"/>
      </dsp:txXfrm>
    </dsp:sp>
    <dsp:sp modelId="{67869AAA-691B-4577-81A6-C498B1631E9B}">
      <dsp:nvSpPr>
        <dsp:cNvPr id="0" name=""/>
        <dsp:cNvSpPr/>
      </dsp:nvSpPr>
      <dsp:spPr>
        <a:xfrm>
          <a:off x="4675055" y="1655234"/>
          <a:ext cx="1899708" cy="1139824"/>
        </a:xfrm>
        <a:prstGeom prst="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sv-SE" sz="1500" kern="1200">
              <a:latin typeface="Calibri Light" panose="020F0302020204030204"/>
            </a:rPr>
            <a:t>Bearbeta</a:t>
          </a:r>
          <a:r>
            <a:rPr lang="sv-SE" sz="1500" kern="1200"/>
            <a:t> </a:t>
          </a:r>
          <a:r>
            <a:rPr lang="sv-SE" sz="1500" kern="1200">
              <a:latin typeface="Calibri Light" panose="020F0302020204030204"/>
            </a:rPr>
            <a:t>synpunkter</a:t>
          </a:r>
          <a:br>
            <a:rPr lang="sv-SE" sz="1500" kern="1200">
              <a:latin typeface="Calibri Light" panose="020F0302020204030204"/>
            </a:rPr>
          </a:br>
          <a:r>
            <a:rPr lang="sv-SE" sz="1500" kern="1200">
              <a:latin typeface="Calibri Light" panose="020F0302020204030204"/>
            </a:rPr>
            <a:t>okt 2025</a:t>
          </a:r>
          <a:br>
            <a:rPr lang="sv-SE" sz="1500" kern="1200">
              <a:highlight>
                <a:srgbClr val="FF00FF"/>
              </a:highlight>
              <a:latin typeface="Calibri Light" panose="020F0302020204030204"/>
            </a:rPr>
          </a:br>
          <a:endParaRPr lang="sv-SE" sz="1500" kern="1200">
            <a:highlight>
              <a:srgbClr val="FF00FF"/>
            </a:highlight>
            <a:latin typeface="Calibri Light" panose="020F0302020204030204"/>
          </a:endParaRPr>
        </a:p>
      </dsp:txBody>
      <dsp:txXfrm>
        <a:off x="4675055" y="1655234"/>
        <a:ext cx="1899708" cy="1139824"/>
      </dsp:txXfrm>
    </dsp:sp>
    <dsp:sp modelId="{752603A9-4EC4-4B0C-BA3E-7D182A8AC336}">
      <dsp:nvSpPr>
        <dsp:cNvPr id="0" name=""/>
        <dsp:cNvSpPr/>
      </dsp:nvSpPr>
      <dsp:spPr>
        <a:xfrm>
          <a:off x="951627" y="2793258"/>
          <a:ext cx="6873390" cy="406332"/>
        </a:xfrm>
        <a:custGeom>
          <a:avLst/>
          <a:gdLst/>
          <a:ahLst/>
          <a:cxnLst/>
          <a:rect l="0" t="0" r="0" b="0"/>
          <a:pathLst>
            <a:path>
              <a:moveTo>
                <a:pt x="6873390" y="0"/>
              </a:moveTo>
              <a:lnTo>
                <a:pt x="6873390" y="220266"/>
              </a:lnTo>
              <a:lnTo>
                <a:pt x="0" y="220266"/>
              </a:lnTo>
              <a:lnTo>
                <a:pt x="0" y="406332"/>
              </a:lnTo>
            </a:path>
          </a:pathLst>
        </a:custGeom>
        <a:noFill/>
        <a:ln w="6350" cap="flat" cmpd="sng" algn="ctr">
          <a:solidFill>
            <a:schemeClr val="accent5">
              <a:hueOff val="-5256644"/>
              <a:satOff val="-13548"/>
              <a:lumOff val="-915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a:off x="4216141" y="2994240"/>
        <a:ext cx="344363" cy="4369"/>
      </dsp:txXfrm>
    </dsp:sp>
    <dsp:sp modelId="{7F328270-E554-49CE-95AA-FB4EB47F3F44}">
      <dsp:nvSpPr>
        <dsp:cNvPr id="0" name=""/>
        <dsp:cNvSpPr/>
      </dsp:nvSpPr>
      <dsp:spPr>
        <a:xfrm>
          <a:off x="6875164" y="1655234"/>
          <a:ext cx="1899708" cy="1139824"/>
        </a:xfrm>
        <a:prstGeom prst="rect">
          <a:avLst/>
        </a:prstGeom>
        <a:solidFill>
          <a:schemeClr val="accent5">
            <a:hueOff val="-4730980"/>
            <a:satOff val="-12193"/>
            <a:lumOff val="-82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sv-SE" sz="1500" kern="1200"/>
            <a:t>Infoga texter i digital portal</a:t>
          </a:r>
          <a:br>
            <a:rPr lang="sv-SE" sz="1500" kern="1200"/>
          </a:br>
          <a:r>
            <a:rPr lang="sv-SE" sz="1500" kern="1200" err="1"/>
            <a:t>sept</a:t>
          </a:r>
          <a:r>
            <a:rPr lang="sv-SE" sz="1500" kern="1200"/>
            <a:t> – nov 2025</a:t>
          </a:r>
        </a:p>
      </dsp:txBody>
      <dsp:txXfrm>
        <a:off x="6875164" y="1655234"/>
        <a:ext cx="1899708" cy="1139824"/>
      </dsp:txXfrm>
    </dsp:sp>
    <dsp:sp modelId="{95566FC0-95F8-450C-9203-D255D7F46F2A}">
      <dsp:nvSpPr>
        <dsp:cNvPr id="0" name=""/>
        <dsp:cNvSpPr/>
      </dsp:nvSpPr>
      <dsp:spPr>
        <a:xfrm>
          <a:off x="1899681" y="3756184"/>
          <a:ext cx="406332" cy="91440"/>
        </a:xfrm>
        <a:custGeom>
          <a:avLst/>
          <a:gdLst/>
          <a:ahLst/>
          <a:cxnLst/>
          <a:rect l="0" t="0" r="0" b="0"/>
          <a:pathLst>
            <a:path>
              <a:moveTo>
                <a:pt x="0" y="45720"/>
              </a:moveTo>
              <a:lnTo>
                <a:pt x="406332" y="45720"/>
              </a:lnTo>
            </a:path>
          </a:pathLst>
        </a:custGeom>
        <a:noFill/>
        <a:ln w="6350" cap="flat" cmpd="sng" algn="ctr">
          <a:solidFill>
            <a:schemeClr val="accent5">
              <a:hueOff val="-6007594"/>
              <a:satOff val="-15484"/>
              <a:lumOff val="-1045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a:off x="2091924" y="3799719"/>
        <a:ext cx="21846" cy="4369"/>
      </dsp:txXfrm>
    </dsp:sp>
    <dsp:sp modelId="{178BDA02-C002-42ED-9944-04FEF1529F96}">
      <dsp:nvSpPr>
        <dsp:cNvPr id="0" name=""/>
        <dsp:cNvSpPr/>
      </dsp:nvSpPr>
      <dsp:spPr>
        <a:xfrm>
          <a:off x="1773" y="3231991"/>
          <a:ext cx="1899708" cy="1139824"/>
        </a:xfrm>
        <a:prstGeom prst="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sv-SE" sz="1500" kern="1200"/>
            <a:t>Utprovning</a:t>
          </a:r>
        </a:p>
        <a:p>
          <a:pPr marL="0" lvl="0" indent="0" algn="ctr" defTabSz="666750">
            <a:lnSpc>
              <a:spcPct val="90000"/>
            </a:lnSpc>
            <a:spcBef>
              <a:spcPct val="0"/>
            </a:spcBef>
            <a:spcAft>
              <a:spcPct val="35000"/>
            </a:spcAft>
            <a:buNone/>
          </a:pPr>
          <a:r>
            <a:rPr lang="sv-SE" sz="1500" kern="1200"/>
            <a:t>3 nov – 4 dec</a:t>
          </a:r>
        </a:p>
      </dsp:txBody>
      <dsp:txXfrm>
        <a:off x="1773" y="3231991"/>
        <a:ext cx="1899708" cy="1139824"/>
      </dsp:txXfrm>
    </dsp:sp>
    <dsp:sp modelId="{502306FF-31B8-48B5-9B39-02A45D0FB527}">
      <dsp:nvSpPr>
        <dsp:cNvPr id="0" name=""/>
        <dsp:cNvSpPr/>
      </dsp:nvSpPr>
      <dsp:spPr>
        <a:xfrm>
          <a:off x="4236322" y="3756184"/>
          <a:ext cx="406332" cy="91440"/>
        </a:xfrm>
        <a:custGeom>
          <a:avLst/>
          <a:gdLst/>
          <a:ahLst/>
          <a:cxnLst/>
          <a:rect l="0" t="0" r="0" b="0"/>
          <a:pathLst>
            <a:path>
              <a:moveTo>
                <a:pt x="0" y="45720"/>
              </a:moveTo>
              <a:lnTo>
                <a:pt x="406332" y="45720"/>
              </a:lnTo>
            </a:path>
          </a:pathLst>
        </a:custGeom>
        <a:noFill/>
        <a:ln w="6350" cap="flat" cmpd="sng" algn="ctr">
          <a:solidFill>
            <a:schemeClr val="accent5">
              <a:hueOff val="-6758543"/>
              <a:satOff val="-17419"/>
              <a:lumOff val="-1176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a:off x="4428565" y="3799719"/>
        <a:ext cx="21846" cy="4369"/>
      </dsp:txXfrm>
    </dsp:sp>
    <dsp:sp modelId="{9395D2F6-4FA7-4463-B113-11CE67B8E688}">
      <dsp:nvSpPr>
        <dsp:cNvPr id="0" name=""/>
        <dsp:cNvSpPr/>
      </dsp:nvSpPr>
      <dsp:spPr>
        <a:xfrm>
          <a:off x="2338414" y="3231991"/>
          <a:ext cx="1899708" cy="1139824"/>
        </a:xfrm>
        <a:prstGeom prst="rect">
          <a:avLst/>
        </a:prstGeom>
        <a:solidFill>
          <a:schemeClr val="accent5">
            <a:hueOff val="-6082688"/>
            <a:satOff val="-15677"/>
            <a:lumOff val="-10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sv-SE" sz="1500" kern="1200">
              <a:latin typeface="Calibri Light" panose="020F0302020204030204"/>
            </a:rPr>
            <a:t>Bearbeta</a:t>
          </a:r>
          <a:r>
            <a:rPr lang="sv-SE" sz="1500" kern="1200"/>
            <a:t> </a:t>
          </a:r>
          <a:r>
            <a:rPr lang="sv-SE" sz="1500" kern="1200">
              <a:latin typeface="Calibri Light" panose="020F0302020204030204"/>
            </a:rPr>
            <a:t>synpunkter</a:t>
          </a:r>
          <a:br>
            <a:rPr lang="sv-SE" sz="1500" kern="1200">
              <a:latin typeface="Calibri Light" panose="020F0302020204030204"/>
            </a:rPr>
          </a:br>
          <a:r>
            <a:rPr lang="sv-SE" sz="1500" kern="1200">
              <a:latin typeface="Calibri Light" panose="020F0302020204030204"/>
            </a:rPr>
            <a:t>dec 2025</a:t>
          </a:r>
          <a:endParaRPr lang="sv-SE" sz="1500" kern="1200"/>
        </a:p>
      </dsp:txBody>
      <dsp:txXfrm>
        <a:off x="2338414" y="3231991"/>
        <a:ext cx="1899708" cy="1139824"/>
      </dsp:txXfrm>
    </dsp:sp>
    <dsp:sp modelId="{DC0258B5-08C8-4327-9441-67AD8488F0E2}">
      <dsp:nvSpPr>
        <dsp:cNvPr id="0" name=""/>
        <dsp:cNvSpPr/>
      </dsp:nvSpPr>
      <dsp:spPr>
        <a:xfrm>
          <a:off x="4675055" y="3231991"/>
          <a:ext cx="1899708" cy="1139824"/>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sv-SE" sz="1500" kern="1200"/>
            <a:t>Lansering och information</a:t>
          </a:r>
          <a:br>
            <a:rPr lang="sv-SE" sz="1500" kern="1200"/>
          </a:br>
          <a:r>
            <a:rPr lang="sv-SE" sz="1400" kern="1200"/>
            <a:t>dec 2025 och jan 2026</a:t>
          </a:r>
          <a:endParaRPr lang="sv-SE" sz="1500" kern="1200"/>
        </a:p>
      </dsp:txBody>
      <dsp:txXfrm>
        <a:off x="4675055" y="3231991"/>
        <a:ext cx="1899708" cy="1139824"/>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4301543" cy="341064"/>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5622799" y="0"/>
            <a:ext cx="4301543" cy="341064"/>
          </a:xfrm>
          <a:prstGeom prst="rect">
            <a:avLst/>
          </a:prstGeom>
        </p:spPr>
        <p:txBody>
          <a:bodyPr vert="horz" lIns="91440" tIns="45720" rIns="91440" bIns="45720" rtlCol="0"/>
          <a:lstStyle>
            <a:lvl1pPr algn="r">
              <a:defRPr sz="1200"/>
            </a:lvl1pPr>
          </a:lstStyle>
          <a:p>
            <a:fld id="{D1A5A0AF-E3F5-2C43-B9E0-4155CED2A3BE}" type="datetimeFigureOut">
              <a:rPr lang="sv-SE" smtClean="0"/>
              <a:t>2026-01-22</a:t>
            </a:fld>
            <a:endParaRPr lang="sv-SE"/>
          </a:p>
        </p:txBody>
      </p:sp>
      <p:sp>
        <p:nvSpPr>
          <p:cNvPr id="4" name="Platshållare för bildobjekt 3"/>
          <p:cNvSpPr>
            <a:spLocks noGrp="1" noRot="1" noChangeAspect="1"/>
          </p:cNvSpPr>
          <p:nvPr>
            <p:ph type="sldImg" idx="2"/>
          </p:nvPr>
        </p:nvSpPr>
        <p:spPr>
          <a:xfrm>
            <a:off x="2925763" y="850900"/>
            <a:ext cx="4075112" cy="229235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992665" y="3271381"/>
            <a:ext cx="7941310" cy="2676585"/>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1" y="6456612"/>
            <a:ext cx="4301543" cy="341064"/>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5622799" y="6456612"/>
            <a:ext cx="4301543" cy="341064"/>
          </a:xfrm>
          <a:prstGeom prst="rect">
            <a:avLst/>
          </a:prstGeom>
        </p:spPr>
        <p:txBody>
          <a:bodyPr vert="horz" lIns="91440" tIns="45720" rIns="91440" bIns="45720" rtlCol="0" anchor="b"/>
          <a:lstStyle>
            <a:lvl1pPr algn="r">
              <a:defRPr sz="1200"/>
            </a:lvl1pPr>
          </a:lstStyle>
          <a:p>
            <a:fld id="{0A21435E-055B-494E-A7C8-CD59707E961C}" type="slidenum">
              <a:rPr lang="sv-SE" smtClean="0"/>
              <a:t>‹#›</a:t>
            </a:fld>
            <a:endParaRPr lang="sv-SE"/>
          </a:p>
        </p:txBody>
      </p:sp>
    </p:spTree>
    <p:extLst>
      <p:ext uri="{BB962C8B-B14F-4D97-AF65-F5344CB8AC3E}">
        <p14:creationId xmlns:p14="http://schemas.microsoft.com/office/powerpoint/2010/main" val="3852827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dirty="0"/>
              <a:t>Information för temautbildarna och intresserade samordnare</a:t>
            </a:r>
          </a:p>
        </p:txBody>
      </p:sp>
      <p:sp>
        <p:nvSpPr>
          <p:cNvPr id="4" name="Platshållare för bildnummer 3"/>
          <p:cNvSpPr>
            <a:spLocks noGrp="1"/>
          </p:cNvSpPr>
          <p:nvPr>
            <p:ph type="sldNum" sz="quarter" idx="5"/>
          </p:nvPr>
        </p:nvSpPr>
        <p:spPr/>
        <p:txBody>
          <a:bodyPr/>
          <a:lstStyle/>
          <a:p>
            <a:fld id="{0A21435E-055B-494E-A7C8-CD59707E961C}" type="slidenum">
              <a:rPr lang="sv-SE" smtClean="0"/>
              <a:t>1</a:t>
            </a:fld>
            <a:endParaRPr lang="sv-SE"/>
          </a:p>
        </p:txBody>
      </p:sp>
    </p:spTree>
    <p:extLst>
      <p:ext uri="{BB962C8B-B14F-4D97-AF65-F5344CB8AC3E}">
        <p14:creationId xmlns:p14="http://schemas.microsoft.com/office/powerpoint/2010/main" val="3594871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endParaRPr lang="sv-SE" dirty="0"/>
          </a:p>
          <a:p>
            <a:r>
              <a:rPr lang="sv-SE" dirty="0"/>
              <a:t>Hur man praktiskt väljer nivå för grupp och enskild elev. Finns också i NTA:s manual och i temat ”Praktiska tips”.</a:t>
            </a:r>
          </a:p>
        </p:txBody>
      </p:sp>
      <p:sp>
        <p:nvSpPr>
          <p:cNvPr id="4" name="Platshållare för bildnummer 3"/>
          <p:cNvSpPr>
            <a:spLocks noGrp="1"/>
          </p:cNvSpPr>
          <p:nvPr>
            <p:ph type="sldNum" sz="quarter" idx="5"/>
          </p:nvPr>
        </p:nvSpPr>
        <p:spPr/>
        <p:txBody>
          <a:bodyPr/>
          <a:lstStyle/>
          <a:p>
            <a:fld id="{0A21435E-055B-494E-A7C8-CD59707E961C}" type="slidenum">
              <a:rPr lang="sv-SE" smtClean="0"/>
              <a:t>10</a:t>
            </a:fld>
            <a:endParaRPr lang="sv-SE"/>
          </a:p>
        </p:txBody>
      </p:sp>
    </p:spTree>
    <p:extLst>
      <p:ext uri="{BB962C8B-B14F-4D97-AF65-F5344CB8AC3E}">
        <p14:creationId xmlns:p14="http://schemas.microsoft.com/office/powerpoint/2010/main" val="1051315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450751-64C6-2B62-242A-15BCC49EEAB5}"/>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FA61E29-1B76-DC1F-2F27-D55088A3030F}"/>
              </a:ext>
            </a:extLst>
          </p:cNvPr>
          <p:cNvSpPr>
            <a:spLocks noGrp="1" noRot="1" noChangeAspect="1"/>
          </p:cNvSpPr>
          <p:nvPr>
            <p:ph type="sldImg"/>
          </p:nvPr>
        </p:nvSpPr>
        <p:spPr/>
        <p:txBody>
          <a:bodyPr/>
          <a:lstStyle/>
          <a:p>
            <a:endParaRPr lang="sv-SE"/>
          </a:p>
        </p:txBody>
      </p:sp>
      <p:sp>
        <p:nvSpPr>
          <p:cNvPr id="3" name="Platshållare för anteckningar 2">
            <a:extLst>
              <a:ext uri="{FF2B5EF4-FFF2-40B4-BE49-F238E27FC236}">
                <a16:creationId xmlns:a16="http://schemas.microsoft.com/office/drawing/2014/main" id="{2EDAD168-37AE-982C-C83D-33BC7C77C856}"/>
              </a:ext>
            </a:extLst>
          </p:cNvPr>
          <p:cNvSpPr>
            <a:spLocks noGrp="1"/>
          </p:cNvSpPr>
          <p:nvPr>
            <p:ph type="body" idx="1"/>
          </p:nvPr>
        </p:nvSpPr>
        <p:spPr/>
        <p:txBody>
          <a:bodyPr/>
          <a:lstStyle/>
          <a:p>
            <a:endParaRPr lang="sv-SE" dirty="0"/>
          </a:p>
          <a:p>
            <a:r>
              <a:rPr lang="sv-SE" dirty="0"/>
              <a:t>Symbolfärgen är justerad.</a:t>
            </a:r>
          </a:p>
        </p:txBody>
      </p:sp>
      <p:sp>
        <p:nvSpPr>
          <p:cNvPr id="4" name="Platshållare för bildnummer 3">
            <a:extLst>
              <a:ext uri="{FF2B5EF4-FFF2-40B4-BE49-F238E27FC236}">
                <a16:creationId xmlns:a16="http://schemas.microsoft.com/office/drawing/2014/main" id="{6C11FA86-72A2-42C1-FF39-D301A38BEB39}"/>
              </a:ext>
            </a:extLst>
          </p:cNvPr>
          <p:cNvSpPr>
            <a:spLocks noGrp="1"/>
          </p:cNvSpPr>
          <p:nvPr>
            <p:ph type="sldNum" sz="quarter" idx="5"/>
          </p:nvPr>
        </p:nvSpPr>
        <p:spPr/>
        <p:txBody>
          <a:bodyPr/>
          <a:lstStyle/>
          <a:p>
            <a:fld id="{0A21435E-055B-494E-A7C8-CD59707E961C}" type="slidenum">
              <a:rPr lang="sv-SE" smtClean="0"/>
              <a:t>11</a:t>
            </a:fld>
            <a:endParaRPr lang="sv-SE"/>
          </a:p>
        </p:txBody>
      </p:sp>
    </p:spTree>
    <p:extLst>
      <p:ext uri="{BB962C8B-B14F-4D97-AF65-F5344CB8AC3E}">
        <p14:creationId xmlns:p14="http://schemas.microsoft.com/office/powerpoint/2010/main" val="4204809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1A450-A2E9-C38D-1DAC-9D1FC18DCCB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34A72AE3-6F79-8967-8910-CF4D97EAC19F}"/>
              </a:ext>
            </a:extLst>
          </p:cNvPr>
          <p:cNvSpPr>
            <a:spLocks noGrp="1" noRot="1" noChangeAspect="1"/>
          </p:cNvSpPr>
          <p:nvPr>
            <p:ph type="sldImg"/>
          </p:nvPr>
        </p:nvSpPr>
        <p:spPr/>
        <p:txBody>
          <a:bodyPr/>
          <a:lstStyle/>
          <a:p>
            <a:endParaRPr lang="sv-SE"/>
          </a:p>
        </p:txBody>
      </p:sp>
      <p:sp>
        <p:nvSpPr>
          <p:cNvPr id="3" name="Platshållare för anteckningar 2">
            <a:extLst>
              <a:ext uri="{FF2B5EF4-FFF2-40B4-BE49-F238E27FC236}">
                <a16:creationId xmlns:a16="http://schemas.microsoft.com/office/drawing/2014/main" id="{4AAB78D8-00CB-7408-B6F2-1C3034B9B08A}"/>
              </a:ext>
            </a:extLst>
          </p:cNvPr>
          <p:cNvSpPr>
            <a:spLocks noGrp="1"/>
          </p:cNvSpPr>
          <p:nvPr>
            <p:ph type="body" idx="1"/>
          </p:nvPr>
        </p:nvSpPr>
        <p:spPr/>
        <p:txBody>
          <a:bodyPr/>
          <a:lstStyle/>
          <a:p>
            <a:endParaRPr lang="sv-SE" dirty="0"/>
          </a:p>
          <a:p>
            <a:r>
              <a:rPr lang="sv-SE" dirty="0"/>
              <a:t>Det går numera att kommentera till eleverna även där det endast är </a:t>
            </a:r>
            <a:r>
              <a:rPr lang="sv-SE" dirty="0" err="1"/>
              <a:t>quizfrågor</a:t>
            </a:r>
            <a:r>
              <a:rPr lang="sv-SE" dirty="0"/>
              <a:t> i pennfliken.</a:t>
            </a:r>
          </a:p>
        </p:txBody>
      </p:sp>
      <p:sp>
        <p:nvSpPr>
          <p:cNvPr id="4" name="Platshållare för bildnummer 3">
            <a:extLst>
              <a:ext uri="{FF2B5EF4-FFF2-40B4-BE49-F238E27FC236}">
                <a16:creationId xmlns:a16="http://schemas.microsoft.com/office/drawing/2014/main" id="{487A0A7D-885B-2669-CEC5-DE7B70C398AF}"/>
              </a:ext>
            </a:extLst>
          </p:cNvPr>
          <p:cNvSpPr>
            <a:spLocks noGrp="1"/>
          </p:cNvSpPr>
          <p:nvPr>
            <p:ph type="sldNum" sz="quarter" idx="5"/>
          </p:nvPr>
        </p:nvSpPr>
        <p:spPr/>
        <p:txBody>
          <a:bodyPr/>
          <a:lstStyle/>
          <a:p>
            <a:fld id="{0A21435E-055B-494E-A7C8-CD59707E961C}" type="slidenum">
              <a:rPr lang="sv-SE" smtClean="0"/>
              <a:t>12</a:t>
            </a:fld>
            <a:endParaRPr lang="sv-SE"/>
          </a:p>
        </p:txBody>
      </p:sp>
    </p:spTree>
    <p:extLst>
      <p:ext uri="{BB962C8B-B14F-4D97-AF65-F5344CB8AC3E}">
        <p14:creationId xmlns:p14="http://schemas.microsoft.com/office/powerpoint/2010/main" val="2105173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F3C897-9122-7B81-D40F-FB4F5F47CE8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F6B244F-84F2-ED79-96AC-B9654D87A005}"/>
              </a:ext>
            </a:extLst>
          </p:cNvPr>
          <p:cNvSpPr>
            <a:spLocks noGrp="1" noRot="1" noChangeAspect="1"/>
          </p:cNvSpPr>
          <p:nvPr>
            <p:ph type="sldImg"/>
          </p:nvPr>
        </p:nvSpPr>
        <p:spPr/>
        <p:txBody>
          <a:bodyPr/>
          <a:lstStyle/>
          <a:p>
            <a:endParaRPr lang="sv-SE"/>
          </a:p>
        </p:txBody>
      </p:sp>
      <p:sp>
        <p:nvSpPr>
          <p:cNvPr id="3" name="Platshållare för anteckningar 2">
            <a:extLst>
              <a:ext uri="{FF2B5EF4-FFF2-40B4-BE49-F238E27FC236}">
                <a16:creationId xmlns:a16="http://schemas.microsoft.com/office/drawing/2014/main" id="{9E9610E6-3803-E1DA-99DD-A4DAE2BF60B2}"/>
              </a:ext>
            </a:extLst>
          </p:cNvPr>
          <p:cNvSpPr>
            <a:spLocks noGrp="1"/>
          </p:cNvSpPr>
          <p:nvPr>
            <p:ph type="body" idx="1"/>
          </p:nvPr>
        </p:nvSpPr>
        <p:spPr/>
        <p:txBody>
          <a:bodyPr/>
          <a:lstStyle/>
          <a:p>
            <a:endParaRPr lang="sv-SE" dirty="0"/>
          </a:p>
          <a:p>
            <a:r>
              <a:rPr lang="sv-SE" dirty="0"/>
              <a:t>Ingen ”gradering” på medaljer. Som lärare ser du antal försök som eleven gjort för att bli godkänd och få medalj.</a:t>
            </a:r>
          </a:p>
        </p:txBody>
      </p:sp>
      <p:sp>
        <p:nvSpPr>
          <p:cNvPr id="4" name="Platshållare för bildnummer 3">
            <a:extLst>
              <a:ext uri="{FF2B5EF4-FFF2-40B4-BE49-F238E27FC236}">
                <a16:creationId xmlns:a16="http://schemas.microsoft.com/office/drawing/2014/main" id="{E71A20B6-8179-5D7A-4841-29BDA3875235}"/>
              </a:ext>
            </a:extLst>
          </p:cNvPr>
          <p:cNvSpPr>
            <a:spLocks noGrp="1"/>
          </p:cNvSpPr>
          <p:nvPr>
            <p:ph type="sldNum" sz="quarter" idx="5"/>
          </p:nvPr>
        </p:nvSpPr>
        <p:spPr/>
        <p:txBody>
          <a:bodyPr/>
          <a:lstStyle/>
          <a:p>
            <a:fld id="{0A21435E-055B-494E-A7C8-CD59707E961C}" type="slidenum">
              <a:rPr lang="sv-SE" smtClean="0"/>
              <a:t>13</a:t>
            </a:fld>
            <a:endParaRPr lang="sv-SE"/>
          </a:p>
        </p:txBody>
      </p:sp>
    </p:spTree>
    <p:extLst>
      <p:ext uri="{BB962C8B-B14F-4D97-AF65-F5344CB8AC3E}">
        <p14:creationId xmlns:p14="http://schemas.microsoft.com/office/powerpoint/2010/main" val="2342488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E0DB51-D415-8D5A-AAF9-57396E4C717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38B35CE-3B4D-D079-F21B-4B2F140A3249}"/>
              </a:ext>
            </a:extLst>
          </p:cNvPr>
          <p:cNvSpPr>
            <a:spLocks noGrp="1" noRot="1" noChangeAspect="1"/>
          </p:cNvSpPr>
          <p:nvPr>
            <p:ph type="sldImg"/>
          </p:nvPr>
        </p:nvSpPr>
        <p:spPr/>
        <p:txBody>
          <a:bodyPr/>
          <a:lstStyle/>
          <a:p>
            <a:endParaRPr lang="sv-SE"/>
          </a:p>
        </p:txBody>
      </p:sp>
      <p:sp>
        <p:nvSpPr>
          <p:cNvPr id="3" name="Platshållare för anteckningar 2">
            <a:extLst>
              <a:ext uri="{FF2B5EF4-FFF2-40B4-BE49-F238E27FC236}">
                <a16:creationId xmlns:a16="http://schemas.microsoft.com/office/drawing/2014/main" id="{08BAC8AD-D86A-54C8-0EE7-CBF97913543C}"/>
              </a:ext>
            </a:extLst>
          </p:cNvPr>
          <p:cNvSpPr>
            <a:spLocks noGrp="1"/>
          </p:cNvSpPr>
          <p:nvPr>
            <p:ph type="body" idx="1"/>
          </p:nvPr>
        </p:nvSpPr>
        <p:spPr/>
        <p:txBody>
          <a:bodyPr/>
          <a:lstStyle/>
          <a:p>
            <a:endParaRPr lang="sv-SE" dirty="0"/>
          </a:p>
          <a:p>
            <a:r>
              <a:rPr lang="sv-SE" dirty="0"/>
              <a:t>Maskinerna stämmer med lappen.</a:t>
            </a:r>
          </a:p>
        </p:txBody>
      </p:sp>
      <p:sp>
        <p:nvSpPr>
          <p:cNvPr id="4" name="Platshållare för bildnummer 3">
            <a:extLst>
              <a:ext uri="{FF2B5EF4-FFF2-40B4-BE49-F238E27FC236}">
                <a16:creationId xmlns:a16="http://schemas.microsoft.com/office/drawing/2014/main" id="{BD6B3565-4DED-ABCF-0F41-EF3879C92D83}"/>
              </a:ext>
            </a:extLst>
          </p:cNvPr>
          <p:cNvSpPr>
            <a:spLocks noGrp="1"/>
          </p:cNvSpPr>
          <p:nvPr>
            <p:ph type="sldNum" sz="quarter" idx="5"/>
          </p:nvPr>
        </p:nvSpPr>
        <p:spPr/>
        <p:txBody>
          <a:bodyPr/>
          <a:lstStyle/>
          <a:p>
            <a:fld id="{0A21435E-055B-494E-A7C8-CD59707E961C}" type="slidenum">
              <a:rPr lang="sv-SE" smtClean="0"/>
              <a:t>14</a:t>
            </a:fld>
            <a:endParaRPr lang="sv-SE"/>
          </a:p>
        </p:txBody>
      </p:sp>
    </p:spTree>
    <p:extLst>
      <p:ext uri="{BB962C8B-B14F-4D97-AF65-F5344CB8AC3E}">
        <p14:creationId xmlns:p14="http://schemas.microsoft.com/office/powerpoint/2010/main" val="673478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21735-7E21-D277-2CFC-393A05A25D1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D5CE469-707A-B633-1B27-1B8EADE37332}"/>
              </a:ext>
            </a:extLst>
          </p:cNvPr>
          <p:cNvSpPr>
            <a:spLocks noGrp="1" noRot="1" noChangeAspect="1"/>
          </p:cNvSpPr>
          <p:nvPr>
            <p:ph type="sldImg"/>
          </p:nvPr>
        </p:nvSpPr>
        <p:spPr/>
        <p:txBody>
          <a:bodyPr/>
          <a:lstStyle/>
          <a:p>
            <a:endParaRPr lang="sv-SE"/>
          </a:p>
        </p:txBody>
      </p:sp>
      <p:sp>
        <p:nvSpPr>
          <p:cNvPr id="3" name="Platshållare för anteckningar 2">
            <a:extLst>
              <a:ext uri="{FF2B5EF4-FFF2-40B4-BE49-F238E27FC236}">
                <a16:creationId xmlns:a16="http://schemas.microsoft.com/office/drawing/2014/main" id="{023E0BA9-A871-D9DB-483D-CDC03EAF2487}"/>
              </a:ext>
            </a:extLst>
          </p:cNvPr>
          <p:cNvSpPr>
            <a:spLocks noGrp="1"/>
          </p:cNvSpPr>
          <p:nvPr>
            <p:ph type="body" idx="1"/>
          </p:nvPr>
        </p:nvSpPr>
        <p:spPr/>
        <p:txBody>
          <a:bodyPr/>
          <a:lstStyle/>
          <a:p>
            <a:r>
              <a:rPr lang="sv-SE" dirty="0"/>
              <a:t>Innehåll i uppgiften, pennflik</a:t>
            </a:r>
            <a:br>
              <a:rPr lang="sv-SE" dirty="0"/>
            </a:br>
            <a:r>
              <a:rPr lang="sv-SE" dirty="0"/>
              <a:t>Egna bildserien borttagen, uppgiften redovisas nu i portalen i skrivrutor.</a:t>
            </a:r>
            <a:br>
              <a:rPr lang="sv-SE" dirty="0"/>
            </a:br>
            <a:r>
              <a:rPr lang="sv-SE" dirty="0"/>
              <a:t>Tillhörande ordlista (skriv gärna ut den till eleverna).</a:t>
            </a:r>
            <a:br>
              <a:rPr lang="sv-SE" dirty="0"/>
            </a:br>
            <a:r>
              <a:rPr lang="sv-SE" dirty="0"/>
              <a:t>Nivåskillnad är antal bilder och begrepp.</a:t>
            </a:r>
            <a:br>
              <a:rPr lang="sv-SE" dirty="0"/>
            </a:br>
            <a:br>
              <a:rPr lang="sv-SE" dirty="0"/>
            </a:br>
            <a:r>
              <a:rPr lang="sv-SE" dirty="0"/>
              <a:t>Eleverna behöver inte längre bifoga något i temats pennflikar. Allt skrivs direkt i skrivrutor.</a:t>
            </a:r>
          </a:p>
        </p:txBody>
      </p:sp>
      <p:sp>
        <p:nvSpPr>
          <p:cNvPr id="4" name="Platshållare för bildnummer 3">
            <a:extLst>
              <a:ext uri="{FF2B5EF4-FFF2-40B4-BE49-F238E27FC236}">
                <a16:creationId xmlns:a16="http://schemas.microsoft.com/office/drawing/2014/main" id="{17EFFE02-2FDC-AE7E-81CE-404B323B7313}"/>
              </a:ext>
            </a:extLst>
          </p:cNvPr>
          <p:cNvSpPr>
            <a:spLocks noGrp="1"/>
          </p:cNvSpPr>
          <p:nvPr>
            <p:ph type="sldNum" sz="quarter" idx="5"/>
          </p:nvPr>
        </p:nvSpPr>
        <p:spPr/>
        <p:txBody>
          <a:bodyPr/>
          <a:lstStyle/>
          <a:p>
            <a:fld id="{0A21435E-055B-494E-A7C8-CD59707E961C}" type="slidenum">
              <a:rPr lang="sv-SE" smtClean="0"/>
              <a:t>15</a:t>
            </a:fld>
            <a:endParaRPr lang="sv-SE"/>
          </a:p>
        </p:txBody>
      </p:sp>
    </p:spTree>
    <p:extLst>
      <p:ext uri="{BB962C8B-B14F-4D97-AF65-F5344CB8AC3E}">
        <p14:creationId xmlns:p14="http://schemas.microsoft.com/office/powerpoint/2010/main" val="2848151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6178B-2F65-CFB1-BE13-7A2EC94B6C6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4B17713-C336-756F-71AF-E3913C8CBB28}"/>
              </a:ext>
            </a:extLst>
          </p:cNvPr>
          <p:cNvSpPr>
            <a:spLocks noGrp="1" noRot="1" noChangeAspect="1"/>
          </p:cNvSpPr>
          <p:nvPr>
            <p:ph type="sldImg"/>
          </p:nvPr>
        </p:nvSpPr>
        <p:spPr/>
        <p:txBody>
          <a:bodyPr/>
          <a:lstStyle/>
          <a:p>
            <a:endParaRPr lang="sv-SE"/>
          </a:p>
        </p:txBody>
      </p:sp>
      <p:sp>
        <p:nvSpPr>
          <p:cNvPr id="3" name="Platshållare för anteckningar 2">
            <a:extLst>
              <a:ext uri="{FF2B5EF4-FFF2-40B4-BE49-F238E27FC236}">
                <a16:creationId xmlns:a16="http://schemas.microsoft.com/office/drawing/2014/main" id="{6C0E9965-C70D-D943-9F5F-EB650487CD72}"/>
              </a:ext>
            </a:extLst>
          </p:cNvPr>
          <p:cNvSpPr>
            <a:spLocks noGrp="1"/>
          </p:cNvSpPr>
          <p:nvPr>
            <p:ph type="body" idx="1"/>
          </p:nvPr>
        </p:nvSpPr>
        <p:spPr/>
        <p:txBody>
          <a:bodyPr/>
          <a:lstStyle/>
          <a:p>
            <a:endParaRPr lang="sv-SE" dirty="0"/>
          </a:p>
          <a:p>
            <a:r>
              <a:rPr lang="sv-SE" dirty="0"/>
              <a:t>Före detta ”kylskåpet” är omdöpt till kök (alla matvaror behöver inte stå i kylskåp).</a:t>
            </a:r>
          </a:p>
          <a:p>
            <a:br>
              <a:rPr lang="sv-SE" dirty="0"/>
            </a:br>
            <a:r>
              <a:rPr lang="sv-SE" dirty="0"/>
              <a:t>Lagt till livsmedel</a:t>
            </a:r>
          </a:p>
          <a:p>
            <a:r>
              <a:rPr lang="sv-SE" dirty="0"/>
              <a:t>müsli, nötkräm, ägg, chokladmjölk</a:t>
            </a:r>
          </a:p>
          <a:p>
            <a:endParaRPr lang="sv-SE" dirty="0"/>
          </a:p>
          <a:p>
            <a:r>
              <a:rPr lang="sv-SE" dirty="0"/>
              <a:t>Sockerinnehåll är inlagt i diagrammen - kolhydrater visas med andel socker – det ger ett underlag att arbeta med kring dessa frågor.</a:t>
            </a:r>
          </a:p>
        </p:txBody>
      </p:sp>
      <p:sp>
        <p:nvSpPr>
          <p:cNvPr id="4" name="Platshållare för bildnummer 3">
            <a:extLst>
              <a:ext uri="{FF2B5EF4-FFF2-40B4-BE49-F238E27FC236}">
                <a16:creationId xmlns:a16="http://schemas.microsoft.com/office/drawing/2014/main" id="{457CFD3D-7E7F-48E3-C13C-82C87445484A}"/>
              </a:ext>
            </a:extLst>
          </p:cNvPr>
          <p:cNvSpPr>
            <a:spLocks noGrp="1"/>
          </p:cNvSpPr>
          <p:nvPr>
            <p:ph type="sldNum" sz="quarter" idx="5"/>
          </p:nvPr>
        </p:nvSpPr>
        <p:spPr/>
        <p:txBody>
          <a:bodyPr/>
          <a:lstStyle/>
          <a:p>
            <a:fld id="{0A21435E-055B-494E-A7C8-CD59707E961C}" type="slidenum">
              <a:rPr lang="sv-SE" smtClean="0"/>
              <a:t>16</a:t>
            </a:fld>
            <a:endParaRPr lang="sv-SE"/>
          </a:p>
        </p:txBody>
      </p:sp>
    </p:spTree>
    <p:extLst>
      <p:ext uri="{BB962C8B-B14F-4D97-AF65-F5344CB8AC3E}">
        <p14:creationId xmlns:p14="http://schemas.microsoft.com/office/powerpoint/2010/main" val="20370234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F07FD-F7CC-9470-BDAB-AA00BF244EA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24DD2DA-0090-18E9-3DD6-7C47D0B6D42B}"/>
              </a:ext>
            </a:extLst>
          </p:cNvPr>
          <p:cNvSpPr>
            <a:spLocks noGrp="1" noRot="1" noChangeAspect="1"/>
          </p:cNvSpPr>
          <p:nvPr>
            <p:ph type="sldImg"/>
          </p:nvPr>
        </p:nvSpPr>
        <p:spPr/>
        <p:txBody>
          <a:bodyPr/>
          <a:lstStyle/>
          <a:p>
            <a:endParaRPr lang="sv-SE"/>
          </a:p>
        </p:txBody>
      </p:sp>
      <p:sp>
        <p:nvSpPr>
          <p:cNvPr id="3" name="Platshållare för anteckningar 2">
            <a:extLst>
              <a:ext uri="{FF2B5EF4-FFF2-40B4-BE49-F238E27FC236}">
                <a16:creationId xmlns:a16="http://schemas.microsoft.com/office/drawing/2014/main" id="{EC21DF63-6309-3FFA-6B0D-180BB5D95079}"/>
              </a:ext>
            </a:extLst>
          </p:cNvPr>
          <p:cNvSpPr>
            <a:spLocks noGrp="1"/>
          </p:cNvSpPr>
          <p:nvPr>
            <p:ph type="body" idx="1"/>
          </p:nvPr>
        </p:nvSpPr>
        <p:spPr/>
        <p:txBody>
          <a:bodyPr/>
          <a:lstStyle/>
          <a:p>
            <a:endParaRPr lang="sv-SE" dirty="0"/>
          </a:p>
          <a:p>
            <a:r>
              <a:rPr lang="sv-SE" dirty="0"/>
              <a:t>Omdöme av vetenskapligt råd och utprovare - Bra nivå för målgruppen.</a:t>
            </a:r>
            <a:br>
              <a:rPr lang="sv-SE" dirty="0"/>
            </a:br>
            <a:r>
              <a:rPr lang="sv-SE" dirty="0"/>
              <a:t>Omdöme av vetenskapligt råd – Bra texter om kroppens system och hur de samverkar.</a:t>
            </a:r>
          </a:p>
          <a:p>
            <a:endParaRPr lang="sv-SE" dirty="0"/>
          </a:p>
          <a:p>
            <a:r>
              <a:rPr lang="sv-SE" dirty="0"/>
              <a:t>Vilka texter revideras i temat?</a:t>
            </a:r>
          </a:p>
          <a:p>
            <a:endParaRPr lang="sv-SE" dirty="0"/>
          </a:p>
          <a:p>
            <a:pPr marL="171450" indent="-171450" fontAlgn="base">
              <a:lnSpc>
                <a:spcPct val="120000"/>
              </a:lnSpc>
              <a:buFont typeface="Arial" panose="020B0604020202020204" pitchFamily="34" charset="0"/>
              <a:buChar char="•"/>
            </a:pPr>
            <a:r>
              <a:rPr lang="sv-SE" sz="1200" dirty="0">
                <a:effectLst/>
                <a:latin typeface="Officina Serif ITC Pro Book" panose="02060506030505020204" pitchFamily="18" charset="0"/>
                <a:ea typeface="Times New Roman" panose="02020603050405020304" pitchFamily="18" charset="0"/>
              </a:rPr>
              <a:t>Flikar för Mål, Uppgift, Pennflik och Ta reda på mera</a:t>
            </a:r>
          </a:p>
          <a:p>
            <a:pPr marL="171450" indent="-171450" fontAlgn="base">
              <a:lnSpc>
                <a:spcPct val="120000"/>
              </a:lnSpc>
              <a:buFont typeface="Arial" panose="020B0604020202020204" pitchFamily="34" charset="0"/>
              <a:buChar char="•"/>
            </a:pPr>
            <a:r>
              <a:rPr lang="sv-SE" sz="1200" dirty="0">
                <a:effectLst/>
                <a:latin typeface="Officina Serif ITC Pro Book" panose="02060506030505020204" pitchFamily="18" charset="0"/>
                <a:ea typeface="Times New Roman" panose="02020603050405020304" pitchFamily="18" charset="0"/>
              </a:rPr>
              <a:t>Faktatexter om människokroppens system, i modellen</a:t>
            </a:r>
          </a:p>
          <a:p>
            <a:pPr marL="171450" indent="-171450" fontAlgn="base">
              <a:lnSpc>
                <a:spcPct val="120000"/>
              </a:lnSpc>
              <a:buFont typeface="Arial" panose="020B0604020202020204" pitchFamily="34" charset="0"/>
              <a:buChar char="•"/>
            </a:pPr>
            <a:r>
              <a:rPr lang="sv-SE" sz="1200" dirty="0">
                <a:latin typeface="Officina Serif ITC Pro Book" panose="02060506030505020204" pitchFamily="18" charset="0"/>
                <a:ea typeface="Times New Roman" panose="02020603050405020304" pitchFamily="18" charset="0"/>
              </a:rPr>
              <a:t>Uppdragens och uppgifternas lärarhandledningar</a:t>
            </a:r>
          </a:p>
          <a:p>
            <a:pPr marL="171450" indent="-171450" fontAlgn="base">
              <a:lnSpc>
                <a:spcPct val="120000"/>
              </a:lnSpc>
              <a:buFont typeface="Arial" panose="020B0604020202020204" pitchFamily="34" charset="0"/>
              <a:buChar char="•"/>
            </a:pPr>
            <a:r>
              <a:rPr lang="sv-SE" sz="1200" dirty="0">
                <a:effectLst/>
                <a:latin typeface="Officina Serif ITC Pro Book" panose="02060506030505020204" pitchFamily="18" charset="0"/>
                <a:ea typeface="Times New Roman" panose="02020603050405020304" pitchFamily="18" charset="0"/>
              </a:rPr>
              <a:t>Introduktionstexten i lärarhandledningen om temat</a:t>
            </a:r>
          </a:p>
          <a:p>
            <a:br>
              <a:rPr lang="sv-SE" dirty="0"/>
            </a:br>
            <a:br>
              <a:rPr lang="sv-SE" dirty="0"/>
            </a:br>
            <a:r>
              <a:rPr lang="sv-SE" dirty="0"/>
              <a:t>Även protokoll och dokument (arbetsblad) till eleverna</a:t>
            </a:r>
          </a:p>
          <a:p>
            <a:endParaRPr lang="sv-SE" dirty="0"/>
          </a:p>
        </p:txBody>
      </p:sp>
      <p:sp>
        <p:nvSpPr>
          <p:cNvPr id="4" name="Platshållare för bildnummer 3">
            <a:extLst>
              <a:ext uri="{FF2B5EF4-FFF2-40B4-BE49-F238E27FC236}">
                <a16:creationId xmlns:a16="http://schemas.microsoft.com/office/drawing/2014/main" id="{1A07E050-1D0B-5D35-CE86-B9B16A24F702}"/>
              </a:ext>
            </a:extLst>
          </p:cNvPr>
          <p:cNvSpPr>
            <a:spLocks noGrp="1"/>
          </p:cNvSpPr>
          <p:nvPr>
            <p:ph type="sldNum" sz="quarter" idx="5"/>
          </p:nvPr>
        </p:nvSpPr>
        <p:spPr/>
        <p:txBody>
          <a:bodyPr/>
          <a:lstStyle/>
          <a:p>
            <a:fld id="{0A21435E-055B-494E-A7C8-CD59707E961C}" type="slidenum">
              <a:rPr lang="sv-SE" smtClean="0"/>
              <a:t>17</a:t>
            </a:fld>
            <a:endParaRPr lang="sv-SE"/>
          </a:p>
        </p:txBody>
      </p:sp>
    </p:spTree>
    <p:extLst>
      <p:ext uri="{BB962C8B-B14F-4D97-AF65-F5344CB8AC3E}">
        <p14:creationId xmlns:p14="http://schemas.microsoft.com/office/powerpoint/2010/main" val="2620791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A5459-41A7-1ADA-C8A8-1440B1D8D9A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EF3BC91-0033-5042-1785-C338F066F603}"/>
              </a:ext>
            </a:extLst>
          </p:cNvPr>
          <p:cNvSpPr>
            <a:spLocks noGrp="1" noRot="1" noChangeAspect="1"/>
          </p:cNvSpPr>
          <p:nvPr>
            <p:ph type="sldImg"/>
          </p:nvPr>
        </p:nvSpPr>
        <p:spPr/>
        <p:txBody>
          <a:bodyPr/>
          <a:lstStyle/>
          <a:p>
            <a:endParaRPr lang="sv-SE"/>
          </a:p>
        </p:txBody>
      </p:sp>
      <p:sp>
        <p:nvSpPr>
          <p:cNvPr id="3" name="Platshållare för anteckningar 2">
            <a:extLst>
              <a:ext uri="{FF2B5EF4-FFF2-40B4-BE49-F238E27FC236}">
                <a16:creationId xmlns:a16="http://schemas.microsoft.com/office/drawing/2014/main" id="{F82DE893-13DE-8F0C-DE5A-8BBF1B87BE39}"/>
              </a:ext>
            </a:extLst>
          </p:cNvPr>
          <p:cNvSpPr>
            <a:spLocks noGrp="1"/>
          </p:cNvSpPr>
          <p:nvPr>
            <p:ph type="body" idx="1"/>
          </p:nvPr>
        </p:nvSpPr>
        <p:spPr/>
        <p:txBody>
          <a:bodyPr/>
          <a:lstStyle/>
          <a:p>
            <a:br>
              <a:rPr lang="sv-SE" dirty="0"/>
            </a:br>
            <a:r>
              <a:rPr lang="sv-SE" dirty="0"/>
              <a:t>Skillnaden i texterna för eleven (information)</a:t>
            </a:r>
            <a:br>
              <a:rPr lang="sv-SE" dirty="0"/>
            </a:br>
            <a:r>
              <a:rPr lang="sv-SE" dirty="0"/>
              <a:t>orange lik tidigare texter, </a:t>
            </a:r>
          </a:p>
          <a:p>
            <a:r>
              <a:rPr lang="sv-SE" dirty="0"/>
              <a:t>blå är rensad</a:t>
            </a:r>
            <a:br>
              <a:rPr lang="sv-SE" dirty="0"/>
            </a:br>
            <a:br>
              <a:rPr lang="sv-SE" dirty="0"/>
            </a:br>
            <a:r>
              <a:rPr lang="sv-SE" dirty="0"/>
              <a:t>justerad enl. Lgr 22</a:t>
            </a:r>
          </a:p>
        </p:txBody>
      </p:sp>
      <p:sp>
        <p:nvSpPr>
          <p:cNvPr id="4" name="Platshållare för bildnummer 3">
            <a:extLst>
              <a:ext uri="{FF2B5EF4-FFF2-40B4-BE49-F238E27FC236}">
                <a16:creationId xmlns:a16="http://schemas.microsoft.com/office/drawing/2014/main" id="{745BE203-79BC-8A6E-FCDE-1FF6F2E13B06}"/>
              </a:ext>
            </a:extLst>
          </p:cNvPr>
          <p:cNvSpPr>
            <a:spLocks noGrp="1"/>
          </p:cNvSpPr>
          <p:nvPr>
            <p:ph type="sldNum" sz="quarter" idx="5"/>
          </p:nvPr>
        </p:nvSpPr>
        <p:spPr/>
        <p:txBody>
          <a:bodyPr/>
          <a:lstStyle/>
          <a:p>
            <a:fld id="{0A21435E-055B-494E-A7C8-CD59707E961C}" type="slidenum">
              <a:rPr lang="sv-SE" smtClean="0"/>
              <a:t>18</a:t>
            </a:fld>
            <a:endParaRPr lang="sv-SE"/>
          </a:p>
        </p:txBody>
      </p:sp>
    </p:spTree>
    <p:extLst>
      <p:ext uri="{BB962C8B-B14F-4D97-AF65-F5344CB8AC3E}">
        <p14:creationId xmlns:p14="http://schemas.microsoft.com/office/powerpoint/2010/main" val="2684772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DE456-5216-F0FE-A82B-DA7FFC80471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4A60198-8A11-07C5-673A-F687C68C160C}"/>
              </a:ext>
            </a:extLst>
          </p:cNvPr>
          <p:cNvSpPr>
            <a:spLocks noGrp="1" noRot="1" noChangeAspect="1"/>
          </p:cNvSpPr>
          <p:nvPr>
            <p:ph type="sldImg"/>
          </p:nvPr>
        </p:nvSpPr>
        <p:spPr/>
        <p:txBody>
          <a:bodyPr/>
          <a:lstStyle/>
          <a:p>
            <a:endParaRPr lang="sv-SE"/>
          </a:p>
        </p:txBody>
      </p:sp>
      <p:sp>
        <p:nvSpPr>
          <p:cNvPr id="3" name="Platshållare för anteckningar 2">
            <a:extLst>
              <a:ext uri="{FF2B5EF4-FFF2-40B4-BE49-F238E27FC236}">
                <a16:creationId xmlns:a16="http://schemas.microsoft.com/office/drawing/2014/main" id="{53C000D0-AE5A-0BB2-E375-FA3EAAA3400D}"/>
              </a:ext>
            </a:extLst>
          </p:cNvPr>
          <p:cNvSpPr>
            <a:spLocks noGrp="1"/>
          </p:cNvSpPr>
          <p:nvPr>
            <p:ph type="body" idx="1"/>
          </p:nvPr>
        </p:nvSpPr>
        <p:spPr/>
        <p:txBody>
          <a:bodyPr/>
          <a:lstStyle/>
          <a:p>
            <a:endParaRPr lang="sv-SE" dirty="0"/>
          </a:p>
          <a:p>
            <a:r>
              <a:rPr lang="sv-SE" dirty="0"/>
              <a:t>I revideringen har vi </a:t>
            </a:r>
            <a:r>
              <a:rPr lang="sv-SE" dirty="0" err="1"/>
              <a:t>nivåanpassat</a:t>
            </a:r>
            <a:r>
              <a:rPr lang="sv-SE" dirty="0"/>
              <a:t> bilder och justerat/bytt ut otydliga bilder.</a:t>
            </a:r>
          </a:p>
        </p:txBody>
      </p:sp>
      <p:sp>
        <p:nvSpPr>
          <p:cNvPr id="4" name="Platshållare för bildnummer 3">
            <a:extLst>
              <a:ext uri="{FF2B5EF4-FFF2-40B4-BE49-F238E27FC236}">
                <a16:creationId xmlns:a16="http://schemas.microsoft.com/office/drawing/2014/main" id="{18FD7C1E-6EF2-6744-31EE-70771024EC61}"/>
              </a:ext>
            </a:extLst>
          </p:cNvPr>
          <p:cNvSpPr>
            <a:spLocks noGrp="1"/>
          </p:cNvSpPr>
          <p:nvPr>
            <p:ph type="sldNum" sz="quarter" idx="5"/>
          </p:nvPr>
        </p:nvSpPr>
        <p:spPr/>
        <p:txBody>
          <a:bodyPr/>
          <a:lstStyle/>
          <a:p>
            <a:fld id="{0A21435E-055B-494E-A7C8-CD59707E961C}" type="slidenum">
              <a:rPr lang="sv-SE" smtClean="0"/>
              <a:t>19</a:t>
            </a:fld>
            <a:endParaRPr lang="sv-SE"/>
          </a:p>
        </p:txBody>
      </p:sp>
    </p:spTree>
    <p:extLst>
      <p:ext uri="{BB962C8B-B14F-4D97-AF65-F5344CB8AC3E}">
        <p14:creationId xmlns:p14="http://schemas.microsoft.com/office/powerpoint/2010/main" val="4046274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endParaRPr lang="sv-SE" dirty="0"/>
          </a:p>
          <a:p>
            <a:r>
              <a:rPr lang="sv-SE" dirty="0"/>
              <a:t>Pratbubblorna i presentationen är citat från utprovarna och deras elever.</a:t>
            </a:r>
          </a:p>
        </p:txBody>
      </p:sp>
      <p:sp>
        <p:nvSpPr>
          <p:cNvPr id="4" name="Platshållare för bildnummer 3"/>
          <p:cNvSpPr>
            <a:spLocks noGrp="1"/>
          </p:cNvSpPr>
          <p:nvPr>
            <p:ph type="sldNum" sz="quarter" idx="5"/>
          </p:nvPr>
        </p:nvSpPr>
        <p:spPr/>
        <p:txBody>
          <a:bodyPr/>
          <a:lstStyle/>
          <a:p>
            <a:fld id="{0A21435E-055B-494E-A7C8-CD59707E961C}" type="slidenum">
              <a:rPr lang="sv-SE" smtClean="0"/>
              <a:t>2</a:t>
            </a:fld>
            <a:endParaRPr lang="sv-SE"/>
          </a:p>
        </p:txBody>
      </p:sp>
    </p:spTree>
    <p:extLst>
      <p:ext uri="{BB962C8B-B14F-4D97-AF65-F5344CB8AC3E}">
        <p14:creationId xmlns:p14="http://schemas.microsoft.com/office/powerpoint/2010/main" val="42350289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1B7B1-C6C0-4AB4-5A19-CDD70C7EC68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A189B4F-634B-3835-77EC-4ECADDD7CBAF}"/>
              </a:ext>
            </a:extLst>
          </p:cNvPr>
          <p:cNvSpPr>
            <a:spLocks noGrp="1" noRot="1" noChangeAspect="1"/>
          </p:cNvSpPr>
          <p:nvPr>
            <p:ph type="sldImg"/>
          </p:nvPr>
        </p:nvSpPr>
        <p:spPr/>
        <p:txBody>
          <a:bodyPr/>
          <a:lstStyle/>
          <a:p>
            <a:endParaRPr lang="sv-SE"/>
          </a:p>
        </p:txBody>
      </p:sp>
      <p:sp>
        <p:nvSpPr>
          <p:cNvPr id="3" name="Platshållare för anteckningar 2">
            <a:extLst>
              <a:ext uri="{FF2B5EF4-FFF2-40B4-BE49-F238E27FC236}">
                <a16:creationId xmlns:a16="http://schemas.microsoft.com/office/drawing/2014/main" id="{E279404B-FCA4-4B7C-A9F1-C1DDB1360981}"/>
              </a:ext>
            </a:extLst>
          </p:cNvPr>
          <p:cNvSpPr>
            <a:spLocks noGrp="1"/>
          </p:cNvSpPr>
          <p:nvPr>
            <p:ph type="body" idx="1"/>
          </p:nvPr>
        </p:nvSpPr>
        <p:spPr/>
        <p:txBody>
          <a:bodyPr/>
          <a:lstStyle/>
          <a:p>
            <a:br>
              <a:rPr lang="sv-SE" dirty="0"/>
            </a:br>
            <a:r>
              <a:rPr lang="sv-SE" dirty="0"/>
              <a:t>Rubrikerna i flikarna.</a:t>
            </a:r>
            <a:br>
              <a:rPr lang="sv-SE" dirty="0"/>
            </a:br>
            <a:br>
              <a:rPr lang="sv-SE" dirty="0"/>
            </a:br>
            <a:r>
              <a:rPr lang="sv-SE" dirty="0"/>
              <a:t>(ta reda på mera är flyttat till lärarhandledningen)</a:t>
            </a:r>
          </a:p>
        </p:txBody>
      </p:sp>
      <p:sp>
        <p:nvSpPr>
          <p:cNvPr id="4" name="Platshållare för bildnummer 3">
            <a:extLst>
              <a:ext uri="{FF2B5EF4-FFF2-40B4-BE49-F238E27FC236}">
                <a16:creationId xmlns:a16="http://schemas.microsoft.com/office/drawing/2014/main" id="{EA8F9D86-DC85-5A8B-6E80-7335F80F6A4C}"/>
              </a:ext>
            </a:extLst>
          </p:cNvPr>
          <p:cNvSpPr>
            <a:spLocks noGrp="1"/>
          </p:cNvSpPr>
          <p:nvPr>
            <p:ph type="sldNum" sz="quarter" idx="5"/>
          </p:nvPr>
        </p:nvSpPr>
        <p:spPr/>
        <p:txBody>
          <a:bodyPr/>
          <a:lstStyle/>
          <a:p>
            <a:fld id="{0A21435E-055B-494E-A7C8-CD59707E961C}" type="slidenum">
              <a:rPr lang="sv-SE" smtClean="0"/>
              <a:t>20</a:t>
            </a:fld>
            <a:endParaRPr lang="sv-SE"/>
          </a:p>
        </p:txBody>
      </p:sp>
    </p:spTree>
    <p:extLst>
      <p:ext uri="{BB962C8B-B14F-4D97-AF65-F5344CB8AC3E}">
        <p14:creationId xmlns:p14="http://schemas.microsoft.com/office/powerpoint/2010/main" val="4320238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E7974-C2EB-169A-E978-817D36FC097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288194A-4BFF-F360-B3D3-7D5CFDD75CDC}"/>
              </a:ext>
            </a:extLst>
          </p:cNvPr>
          <p:cNvSpPr>
            <a:spLocks noGrp="1" noRot="1" noChangeAspect="1"/>
          </p:cNvSpPr>
          <p:nvPr>
            <p:ph type="sldImg"/>
          </p:nvPr>
        </p:nvSpPr>
        <p:spPr/>
        <p:txBody>
          <a:bodyPr/>
          <a:lstStyle/>
          <a:p>
            <a:endParaRPr lang="sv-SE"/>
          </a:p>
        </p:txBody>
      </p:sp>
      <p:sp>
        <p:nvSpPr>
          <p:cNvPr id="3" name="Platshållare för anteckningar 2">
            <a:extLst>
              <a:ext uri="{FF2B5EF4-FFF2-40B4-BE49-F238E27FC236}">
                <a16:creationId xmlns:a16="http://schemas.microsoft.com/office/drawing/2014/main" id="{58E3491B-C3C5-DB38-D85D-FA24BD053051}"/>
              </a:ext>
            </a:extLst>
          </p:cNvPr>
          <p:cNvSpPr>
            <a:spLocks noGrp="1"/>
          </p:cNvSpPr>
          <p:nvPr>
            <p:ph type="body" idx="1"/>
          </p:nvPr>
        </p:nvSpPr>
        <p:spPr/>
        <p:txBody>
          <a:bodyPr/>
          <a:lstStyle/>
          <a:p>
            <a:br>
              <a:rPr lang="sv-SE" dirty="0"/>
            </a:br>
            <a:r>
              <a:rPr lang="sv-SE" dirty="0"/>
              <a:t>Hur en pennflik ser ut och fungerar.</a:t>
            </a:r>
            <a:br>
              <a:rPr lang="sv-SE" dirty="0"/>
            </a:br>
            <a:br>
              <a:rPr lang="sv-SE" dirty="0"/>
            </a:br>
            <a:r>
              <a:rPr lang="sv-SE" dirty="0" err="1"/>
              <a:t>Quiz</a:t>
            </a:r>
            <a:r>
              <a:rPr lang="sv-SE" dirty="0"/>
              <a:t> och öppna frågor. Öppna frågor läses och godkänns av läraren. </a:t>
            </a:r>
            <a:br>
              <a:rPr lang="sv-SE" dirty="0"/>
            </a:br>
            <a:br>
              <a:rPr lang="sv-SE" dirty="0"/>
            </a:br>
            <a:r>
              <a:rPr lang="sv-SE" dirty="0"/>
              <a:t>Sparaknapp = lämna in</a:t>
            </a:r>
            <a:br>
              <a:rPr lang="sv-SE" dirty="0"/>
            </a:br>
            <a:r>
              <a:rPr lang="sv-SE" dirty="0"/>
              <a:t>Text och svar ligger kvar för eleven så länge eleven är kvar på samma uppgift. </a:t>
            </a:r>
          </a:p>
        </p:txBody>
      </p:sp>
      <p:sp>
        <p:nvSpPr>
          <p:cNvPr id="4" name="Platshållare för bildnummer 3">
            <a:extLst>
              <a:ext uri="{FF2B5EF4-FFF2-40B4-BE49-F238E27FC236}">
                <a16:creationId xmlns:a16="http://schemas.microsoft.com/office/drawing/2014/main" id="{CDCD37DE-F36D-26DF-B391-1B44AFC0C78D}"/>
              </a:ext>
            </a:extLst>
          </p:cNvPr>
          <p:cNvSpPr>
            <a:spLocks noGrp="1"/>
          </p:cNvSpPr>
          <p:nvPr>
            <p:ph type="sldNum" sz="quarter" idx="5"/>
          </p:nvPr>
        </p:nvSpPr>
        <p:spPr/>
        <p:txBody>
          <a:bodyPr/>
          <a:lstStyle/>
          <a:p>
            <a:fld id="{0A21435E-055B-494E-A7C8-CD59707E961C}" type="slidenum">
              <a:rPr lang="sv-SE" smtClean="0"/>
              <a:t>21</a:t>
            </a:fld>
            <a:endParaRPr lang="sv-SE"/>
          </a:p>
        </p:txBody>
      </p:sp>
    </p:spTree>
    <p:extLst>
      <p:ext uri="{BB962C8B-B14F-4D97-AF65-F5344CB8AC3E}">
        <p14:creationId xmlns:p14="http://schemas.microsoft.com/office/powerpoint/2010/main" val="2712161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04F1F-9CDB-C160-9DE0-B748F8FEFB5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D3C3F71-A09F-F92B-29D7-8D9936A337FC}"/>
              </a:ext>
            </a:extLst>
          </p:cNvPr>
          <p:cNvSpPr>
            <a:spLocks noGrp="1" noRot="1" noChangeAspect="1"/>
          </p:cNvSpPr>
          <p:nvPr>
            <p:ph type="sldImg"/>
          </p:nvPr>
        </p:nvSpPr>
        <p:spPr/>
        <p:txBody>
          <a:bodyPr/>
          <a:lstStyle/>
          <a:p>
            <a:endParaRPr lang="sv-SE"/>
          </a:p>
        </p:txBody>
      </p:sp>
      <p:sp>
        <p:nvSpPr>
          <p:cNvPr id="3" name="Platshållare för anteckningar 2">
            <a:extLst>
              <a:ext uri="{FF2B5EF4-FFF2-40B4-BE49-F238E27FC236}">
                <a16:creationId xmlns:a16="http://schemas.microsoft.com/office/drawing/2014/main" id="{5FFB024E-461C-BB33-3718-3EB75BD96726}"/>
              </a:ext>
            </a:extLst>
          </p:cNvPr>
          <p:cNvSpPr>
            <a:spLocks noGrp="1"/>
          </p:cNvSpPr>
          <p:nvPr>
            <p:ph type="body" idx="1"/>
          </p:nvPr>
        </p:nvSpPr>
        <p:spPr/>
        <p:txBody>
          <a:bodyPr/>
          <a:lstStyle/>
          <a:p>
            <a:endParaRPr lang="sv-SE" dirty="0"/>
          </a:p>
          <a:p>
            <a:r>
              <a:rPr lang="sv-SE" dirty="0"/>
              <a:t>Jämförelse nivåer av mål, nivåer.</a:t>
            </a:r>
          </a:p>
          <a:p>
            <a:endParaRPr lang="sv-SE" dirty="0"/>
          </a:p>
          <a:p>
            <a:r>
              <a:rPr lang="sv-SE" dirty="0"/>
              <a:t>Görande och lärandemål.</a:t>
            </a:r>
          </a:p>
          <a:p>
            <a:endParaRPr lang="sv-SE" dirty="0"/>
          </a:p>
          <a:p>
            <a:r>
              <a:rPr lang="sv-SE" dirty="0"/>
              <a:t>Mål att utvärdera/formativt bedöma i lärarhandledningen.</a:t>
            </a:r>
          </a:p>
        </p:txBody>
      </p:sp>
      <p:sp>
        <p:nvSpPr>
          <p:cNvPr id="4" name="Platshållare för bildnummer 3">
            <a:extLst>
              <a:ext uri="{FF2B5EF4-FFF2-40B4-BE49-F238E27FC236}">
                <a16:creationId xmlns:a16="http://schemas.microsoft.com/office/drawing/2014/main" id="{868DF9CC-8330-7E7D-F45E-FB6B22D654EF}"/>
              </a:ext>
            </a:extLst>
          </p:cNvPr>
          <p:cNvSpPr>
            <a:spLocks noGrp="1"/>
          </p:cNvSpPr>
          <p:nvPr>
            <p:ph type="sldNum" sz="quarter" idx="5"/>
          </p:nvPr>
        </p:nvSpPr>
        <p:spPr/>
        <p:txBody>
          <a:bodyPr/>
          <a:lstStyle/>
          <a:p>
            <a:fld id="{0A21435E-055B-494E-A7C8-CD59707E961C}" type="slidenum">
              <a:rPr lang="sv-SE" smtClean="0"/>
              <a:t>22</a:t>
            </a:fld>
            <a:endParaRPr lang="sv-SE"/>
          </a:p>
        </p:txBody>
      </p:sp>
    </p:spTree>
    <p:extLst>
      <p:ext uri="{BB962C8B-B14F-4D97-AF65-F5344CB8AC3E}">
        <p14:creationId xmlns:p14="http://schemas.microsoft.com/office/powerpoint/2010/main" val="19461206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5E2481-469B-A623-E633-2282B569977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3526F7C-1070-4536-ECDD-38AF7C595DF7}"/>
              </a:ext>
            </a:extLst>
          </p:cNvPr>
          <p:cNvSpPr>
            <a:spLocks noGrp="1" noRot="1" noChangeAspect="1"/>
          </p:cNvSpPr>
          <p:nvPr>
            <p:ph type="sldImg"/>
          </p:nvPr>
        </p:nvSpPr>
        <p:spPr/>
        <p:txBody>
          <a:bodyPr/>
          <a:lstStyle/>
          <a:p>
            <a:endParaRPr lang="sv-SE"/>
          </a:p>
        </p:txBody>
      </p:sp>
      <p:sp>
        <p:nvSpPr>
          <p:cNvPr id="3" name="Platshållare för anteckningar 2">
            <a:extLst>
              <a:ext uri="{FF2B5EF4-FFF2-40B4-BE49-F238E27FC236}">
                <a16:creationId xmlns:a16="http://schemas.microsoft.com/office/drawing/2014/main" id="{6050FE7D-8D68-3CBC-6B53-5B6E5EBCBC17}"/>
              </a:ext>
            </a:extLst>
          </p:cNvPr>
          <p:cNvSpPr>
            <a:spLocks noGrp="1"/>
          </p:cNvSpPr>
          <p:nvPr>
            <p:ph type="body" idx="1"/>
          </p:nvPr>
        </p:nvSpPr>
        <p:spPr/>
        <p:txBody>
          <a:bodyPr/>
          <a:lstStyle/>
          <a:p>
            <a:br>
              <a:rPr lang="sv-SE" dirty="0"/>
            </a:br>
            <a:r>
              <a:rPr lang="sv-SE" dirty="0"/>
              <a:t>Beskrivningar, protokoll och texter i länkade dokument.</a:t>
            </a:r>
          </a:p>
          <a:p>
            <a:endParaRPr lang="sv-SE" dirty="0"/>
          </a:p>
          <a:p>
            <a:r>
              <a:rPr lang="sv-SE" dirty="0"/>
              <a:t>Protokoll, korsord och checkboxar finns som skrivbara på elevernas flikar.</a:t>
            </a:r>
          </a:p>
          <a:p>
            <a:endParaRPr lang="sv-SE" dirty="0"/>
          </a:p>
          <a:p>
            <a:r>
              <a:rPr lang="sv-SE" dirty="0"/>
              <a:t>Alla dokument finns samlade för läraren vid introduktionen.</a:t>
            </a:r>
          </a:p>
        </p:txBody>
      </p:sp>
      <p:sp>
        <p:nvSpPr>
          <p:cNvPr id="4" name="Platshållare för bildnummer 3">
            <a:extLst>
              <a:ext uri="{FF2B5EF4-FFF2-40B4-BE49-F238E27FC236}">
                <a16:creationId xmlns:a16="http://schemas.microsoft.com/office/drawing/2014/main" id="{6683CE70-2D48-525B-99C3-F40F91733E85}"/>
              </a:ext>
            </a:extLst>
          </p:cNvPr>
          <p:cNvSpPr>
            <a:spLocks noGrp="1"/>
          </p:cNvSpPr>
          <p:nvPr>
            <p:ph type="sldNum" sz="quarter" idx="5"/>
          </p:nvPr>
        </p:nvSpPr>
        <p:spPr/>
        <p:txBody>
          <a:bodyPr/>
          <a:lstStyle/>
          <a:p>
            <a:fld id="{0A21435E-055B-494E-A7C8-CD59707E961C}" type="slidenum">
              <a:rPr lang="sv-SE" smtClean="0"/>
              <a:t>23</a:t>
            </a:fld>
            <a:endParaRPr lang="sv-SE"/>
          </a:p>
        </p:txBody>
      </p:sp>
    </p:spTree>
    <p:extLst>
      <p:ext uri="{BB962C8B-B14F-4D97-AF65-F5344CB8AC3E}">
        <p14:creationId xmlns:p14="http://schemas.microsoft.com/office/powerpoint/2010/main" val="1980902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683778-1A7B-9455-A496-D0A96C9C9BD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AFD4119-2FFD-273C-2FCB-4CF26D0C1749}"/>
              </a:ext>
            </a:extLst>
          </p:cNvPr>
          <p:cNvSpPr>
            <a:spLocks noGrp="1" noRot="1" noChangeAspect="1"/>
          </p:cNvSpPr>
          <p:nvPr>
            <p:ph type="sldImg"/>
          </p:nvPr>
        </p:nvSpPr>
        <p:spPr/>
        <p:txBody>
          <a:bodyPr/>
          <a:lstStyle/>
          <a:p>
            <a:endParaRPr lang="sv-SE"/>
          </a:p>
        </p:txBody>
      </p:sp>
      <p:sp>
        <p:nvSpPr>
          <p:cNvPr id="3" name="Platshållare för anteckningar 2">
            <a:extLst>
              <a:ext uri="{FF2B5EF4-FFF2-40B4-BE49-F238E27FC236}">
                <a16:creationId xmlns:a16="http://schemas.microsoft.com/office/drawing/2014/main" id="{7BD97B6A-F3F5-3D0A-FBE0-E415712B9CC9}"/>
              </a:ext>
            </a:extLst>
          </p:cNvPr>
          <p:cNvSpPr>
            <a:spLocks noGrp="1"/>
          </p:cNvSpPr>
          <p:nvPr>
            <p:ph type="body" idx="1"/>
          </p:nvPr>
        </p:nvSpPr>
        <p:spPr/>
        <p:txBody>
          <a:bodyPr/>
          <a:lstStyle/>
          <a:p>
            <a:endParaRPr lang="sv-SE" dirty="0"/>
          </a:p>
          <a:p>
            <a:r>
              <a:rPr lang="sv-SE" dirty="0"/>
              <a:t>Lärarhandledningen till respektive uppgift. Förstärkt stöd för läraren vid revidering.</a:t>
            </a:r>
          </a:p>
          <a:p>
            <a:endParaRPr lang="sv-SE" dirty="0"/>
          </a:p>
          <a:p>
            <a:r>
              <a:rPr lang="sv-SE" dirty="0"/>
              <a:t>Mer </a:t>
            </a:r>
            <a:r>
              <a:rPr lang="sv-SE" b="1" dirty="0"/>
              <a:t>bakgrund</a:t>
            </a:r>
            <a:r>
              <a:rPr lang="sv-SE" dirty="0"/>
              <a:t> (fakta) som behövs i uppgiften eller i hela uppdraget.</a:t>
            </a:r>
          </a:p>
          <a:p>
            <a:endParaRPr lang="sv-SE" dirty="0"/>
          </a:p>
          <a:p>
            <a:r>
              <a:rPr lang="sv-SE" dirty="0"/>
              <a:t>Justerade rubriker som liknar NTA:s pärmteman.</a:t>
            </a:r>
          </a:p>
          <a:p>
            <a:endParaRPr lang="sv-SE" dirty="0"/>
          </a:p>
          <a:p>
            <a:r>
              <a:rPr lang="sv-SE" dirty="0"/>
              <a:t>Om uppgiften, Bakgrund, Förberedelser – oftast lika i Nivå 1 och 2.</a:t>
            </a:r>
          </a:p>
          <a:p>
            <a:endParaRPr lang="sv-SE" dirty="0"/>
          </a:p>
          <a:p>
            <a:endParaRPr lang="sv-SE" dirty="0"/>
          </a:p>
        </p:txBody>
      </p:sp>
      <p:sp>
        <p:nvSpPr>
          <p:cNvPr id="4" name="Platshållare för bildnummer 3">
            <a:extLst>
              <a:ext uri="{FF2B5EF4-FFF2-40B4-BE49-F238E27FC236}">
                <a16:creationId xmlns:a16="http://schemas.microsoft.com/office/drawing/2014/main" id="{9E0D5D48-4965-444F-FC53-108C23E47845}"/>
              </a:ext>
            </a:extLst>
          </p:cNvPr>
          <p:cNvSpPr>
            <a:spLocks noGrp="1"/>
          </p:cNvSpPr>
          <p:nvPr>
            <p:ph type="sldNum" sz="quarter" idx="5"/>
          </p:nvPr>
        </p:nvSpPr>
        <p:spPr/>
        <p:txBody>
          <a:bodyPr/>
          <a:lstStyle/>
          <a:p>
            <a:fld id="{0A21435E-055B-494E-A7C8-CD59707E961C}" type="slidenum">
              <a:rPr lang="sv-SE" smtClean="0"/>
              <a:t>24</a:t>
            </a:fld>
            <a:endParaRPr lang="sv-SE"/>
          </a:p>
        </p:txBody>
      </p:sp>
    </p:spTree>
    <p:extLst>
      <p:ext uri="{BB962C8B-B14F-4D97-AF65-F5344CB8AC3E}">
        <p14:creationId xmlns:p14="http://schemas.microsoft.com/office/powerpoint/2010/main" val="22287429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0FD62-91DA-465C-12D0-7FBCEB87E71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97A7A87-B4DB-AE28-ED1D-637AA3100680}"/>
              </a:ext>
            </a:extLst>
          </p:cNvPr>
          <p:cNvSpPr>
            <a:spLocks noGrp="1" noRot="1" noChangeAspect="1"/>
          </p:cNvSpPr>
          <p:nvPr>
            <p:ph type="sldImg"/>
          </p:nvPr>
        </p:nvSpPr>
        <p:spPr/>
        <p:txBody>
          <a:bodyPr/>
          <a:lstStyle/>
          <a:p>
            <a:endParaRPr lang="sv-SE"/>
          </a:p>
        </p:txBody>
      </p:sp>
      <p:sp>
        <p:nvSpPr>
          <p:cNvPr id="3" name="Platshållare för anteckningar 2">
            <a:extLst>
              <a:ext uri="{FF2B5EF4-FFF2-40B4-BE49-F238E27FC236}">
                <a16:creationId xmlns:a16="http://schemas.microsoft.com/office/drawing/2014/main" id="{179482B8-933B-4F04-EE85-28A412718291}"/>
              </a:ext>
            </a:extLst>
          </p:cNvPr>
          <p:cNvSpPr>
            <a:spLocks noGrp="1"/>
          </p:cNvSpPr>
          <p:nvPr>
            <p:ph type="body" idx="1"/>
          </p:nvPr>
        </p:nvSpPr>
        <p:spPr/>
        <p:txBody>
          <a:bodyPr/>
          <a:lstStyle/>
          <a:p>
            <a:endParaRPr lang="sv-SE" dirty="0"/>
          </a:p>
          <a:p>
            <a:r>
              <a:rPr lang="sv-SE" dirty="0"/>
              <a:t>Uppgifternas arbetscykel  (i NTA:s pärmteman </a:t>
            </a:r>
            <a:r>
              <a:rPr lang="sv-SE" dirty="0">
                <a:sym typeface="Wingdings" panose="05000000000000000000" pitchFamily="2" charset="2"/>
              </a:rPr>
              <a:t> </a:t>
            </a:r>
            <a:r>
              <a:rPr lang="sv-SE" dirty="0"/>
              <a:t>Uppdragens arbetscykel)</a:t>
            </a:r>
          </a:p>
          <a:p>
            <a:endParaRPr lang="sv-SE" dirty="0"/>
          </a:p>
          <a:p>
            <a:br>
              <a:rPr lang="sv-SE" dirty="0"/>
            </a:br>
            <a:r>
              <a:rPr lang="sv-SE" dirty="0"/>
              <a:t>Förstärkt med förslag på frågor i </a:t>
            </a:r>
            <a:r>
              <a:rPr lang="sv-SE" b="1" dirty="0"/>
              <a:t>Fundera på </a:t>
            </a:r>
            <a:r>
              <a:rPr lang="sv-SE" dirty="0"/>
              <a:t>och </a:t>
            </a:r>
            <a:r>
              <a:rPr lang="sv-SE" b="1" dirty="0"/>
              <a:t>Sammanfatta och diskutera.</a:t>
            </a:r>
          </a:p>
          <a:p>
            <a:endParaRPr lang="sv-SE" dirty="0"/>
          </a:p>
          <a:p>
            <a:r>
              <a:rPr lang="sv-SE" dirty="0"/>
              <a:t>Tydligare handledning i </a:t>
            </a:r>
            <a:r>
              <a:rPr lang="sv-SE" b="1" dirty="0"/>
              <a:t>Arbete med uppdraget</a:t>
            </a:r>
            <a:br>
              <a:rPr lang="sv-SE" dirty="0"/>
            </a:br>
            <a:endParaRPr lang="sv-SE" dirty="0"/>
          </a:p>
          <a:p>
            <a:endParaRPr lang="sv-SE" dirty="0"/>
          </a:p>
          <a:p>
            <a:r>
              <a:rPr lang="sv-SE" b="1" dirty="0"/>
              <a:t>Ta reda på mera </a:t>
            </a:r>
            <a:r>
              <a:rPr lang="sv-SE" dirty="0"/>
              <a:t>i sista uppgiften i området – ligger i lärarhandledningen</a:t>
            </a:r>
          </a:p>
        </p:txBody>
      </p:sp>
      <p:sp>
        <p:nvSpPr>
          <p:cNvPr id="4" name="Platshållare för bildnummer 3">
            <a:extLst>
              <a:ext uri="{FF2B5EF4-FFF2-40B4-BE49-F238E27FC236}">
                <a16:creationId xmlns:a16="http://schemas.microsoft.com/office/drawing/2014/main" id="{649FD1FE-2B46-0BB3-C352-AB76DF3576F3}"/>
              </a:ext>
            </a:extLst>
          </p:cNvPr>
          <p:cNvSpPr>
            <a:spLocks noGrp="1"/>
          </p:cNvSpPr>
          <p:nvPr>
            <p:ph type="sldNum" sz="quarter" idx="5"/>
          </p:nvPr>
        </p:nvSpPr>
        <p:spPr/>
        <p:txBody>
          <a:bodyPr/>
          <a:lstStyle/>
          <a:p>
            <a:fld id="{0A21435E-055B-494E-A7C8-CD59707E961C}" type="slidenum">
              <a:rPr lang="sv-SE" smtClean="0"/>
              <a:t>25</a:t>
            </a:fld>
            <a:endParaRPr lang="sv-SE"/>
          </a:p>
        </p:txBody>
      </p:sp>
    </p:spTree>
    <p:extLst>
      <p:ext uri="{BB962C8B-B14F-4D97-AF65-F5344CB8AC3E}">
        <p14:creationId xmlns:p14="http://schemas.microsoft.com/office/powerpoint/2010/main" val="37581720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239894-2645-28F5-FB09-9C41C841E54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827CCB6-52EC-D1A9-5647-2B4DC8D9A1A5}"/>
              </a:ext>
            </a:extLst>
          </p:cNvPr>
          <p:cNvSpPr>
            <a:spLocks noGrp="1" noRot="1" noChangeAspect="1"/>
          </p:cNvSpPr>
          <p:nvPr>
            <p:ph type="sldImg"/>
          </p:nvPr>
        </p:nvSpPr>
        <p:spPr/>
        <p:txBody>
          <a:bodyPr/>
          <a:lstStyle/>
          <a:p>
            <a:endParaRPr lang="sv-SE"/>
          </a:p>
        </p:txBody>
      </p:sp>
      <p:sp>
        <p:nvSpPr>
          <p:cNvPr id="3" name="Platshållare för anteckningar 2">
            <a:extLst>
              <a:ext uri="{FF2B5EF4-FFF2-40B4-BE49-F238E27FC236}">
                <a16:creationId xmlns:a16="http://schemas.microsoft.com/office/drawing/2014/main" id="{962B4001-7363-30C3-DEF4-E89DE8E5AD9B}"/>
              </a:ext>
            </a:extLst>
          </p:cNvPr>
          <p:cNvSpPr>
            <a:spLocks noGrp="1"/>
          </p:cNvSpPr>
          <p:nvPr>
            <p:ph type="body" idx="1"/>
          </p:nvPr>
        </p:nvSpPr>
        <p:spPr/>
        <p:txBody>
          <a:bodyPr/>
          <a:lstStyle/>
          <a:p>
            <a:endParaRPr lang="sv-SE" dirty="0"/>
          </a:p>
          <a:p>
            <a:r>
              <a:rPr lang="sv-SE" dirty="0"/>
              <a:t>Om uppgiften och bakgrund lika i nivåerna.</a:t>
            </a:r>
            <a:br>
              <a:rPr lang="sv-SE" dirty="0"/>
            </a:br>
            <a:r>
              <a:rPr lang="sv-SE" dirty="0"/>
              <a:t>Främst pennflik, sammanfatta diskutera och utvärdera skiljer sig åt.</a:t>
            </a:r>
          </a:p>
          <a:p>
            <a:endParaRPr lang="sv-SE" dirty="0"/>
          </a:p>
          <a:p>
            <a:r>
              <a:rPr lang="sv-SE" dirty="0"/>
              <a:t>Varför dubbel text i den kompletta lärarhandledningen?</a:t>
            </a:r>
          </a:p>
          <a:p>
            <a:r>
              <a:rPr lang="sv-SE" dirty="0"/>
              <a:t>- Beror på den digitala strukturen – det vill säga att texten behövs i sin helhet i på bägge nivåer (rutor) för att du ska kunna nå kompletta lärarhandledningen till respektive uppgift.</a:t>
            </a:r>
          </a:p>
        </p:txBody>
      </p:sp>
      <p:sp>
        <p:nvSpPr>
          <p:cNvPr id="4" name="Platshållare för bildnummer 3">
            <a:extLst>
              <a:ext uri="{FF2B5EF4-FFF2-40B4-BE49-F238E27FC236}">
                <a16:creationId xmlns:a16="http://schemas.microsoft.com/office/drawing/2014/main" id="{230905C4-E80A-B93B-948C-486AF6F65943}"/>
              </a:ext>
            </a:extLst>
          </p:cNvPr>
          <p:cNvSpPr>
            <a:spLocks noGrp="1"/>
          </p:cNvSpPr>
          <p:nvPr>
            <p:ph type="sldNum" sz="quarter" idx="5"/>
          </p:nvPr>
        </p:nvSpPr>
        <p:spPr/>
        <p:txBody>
          <a:bodyPr/>
          <a:lstStyle/>
          <a:p>
            <a:fld id="{0A21435E-055B-494E-A7C8-CD59707E961C}" type="slidenum">
              <a:rPr lang="sv-SE" smtClean="0"/>
              <a:t>26</a:t>
            </a:fld>
            <a:endParaRPr lang="sv-SE"/>
          </a:p>
        </p:txBody>
      </p:sp>
    </p:spTree>
    <p:extLst>
      <p:ext uri="{BB962C8B-B14F-4D97-AF65-F5344CB8AC3E}">
        <p14:creationId xmlns:p14="http://schemas.microsoft.com/office/powerpoint/2010/main" val="2927802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5CFF4-2094-C1E0-4AED-21678A90B80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57FFF8C-6D8A-4BFE-F7E5-B234185E8791}"/>
              </a:ext>
            </a:extLst>
          </p:cNvPr>
          <p:cNvSpPr>
            <a:spLocks noGrp="1" noRot="1" noChangeAspect="1"/>
          </p:cNvSpPr>
          <p:nvPr>
            <p:ph type="sldImg"/>
          </p:nvPr>
        </p:nvSpPr>
        <p:spPr/>
        <p:txBody>
          <a:bodyPr/>
          <a:lstStyle/>
          <a:p>
            <a:endParaRPr lang="sv-SE"/>
          </a:p>
        </p:txBody>
      </p:sp>
      <p:sp>
        <p:nvSpPr>
          <p:cNvPr id="3" name="Platshållare för anteckningar 2">
            <a:extLst>
              <a:ext uri="{FF2B5EF4-FFF2-40B4-BE49-F238E27FC236}">
                <a16:creationId xmlns:a16="http://schemas.microsoft.com/office/drawing/2014/main" id="{52D65A3D-A77E-1F44-DB19-CC7C11FA53EE}"/>
              </a:ext>
            </a:extLst>
          </p:cNvPr>
          <p:cNvSpPr>
            <a:spLocks noGrp="1"/>
          </p:cNvSpPr>
          <p:nvPr>
            <p:ph type="body" idx="1"/>
          </p:nvPr>
        </p:nvSpPr>
        <p:spPr/>
        <p:txBody>
          <a:bodyPr/>
          <a:lstStyle/>
          <a:p>
            <a:endParaRPr lang="sv-SE" dirty="0"/>
          </a:p>
          <a:p>
            <a:r>
              <a:rPr lang="sv-SE" dirty="0"/>
              <a:t>Rubriker (i fet stil) och underrubriker.</a:t>
            </a:r>
          </a:p>
          <a:p>
            <a:endParaRPr lang="sv-SE" dirty="0"/>
          </a:p>
          <a:p>
            <a:r>
              <a:rPr lang="sv-SE" dirty="0"/>
              <a:t>Introduktionstexterna är reviderade och delvis nyskrivna.</a:t>
            </a:r>
          </a:p>
          <a:p>
            <a:endParaRPr lang="sv-SE" dirty="0"/>
          </a:p>
          <a:p>
            <a:endParaRPr lang="sv-SE" dirty="0"/>
          </a:p>
        </p:txBody>
      </p:sp>
      <p:sp>
        <p:nvSpPr>
          <p:cNvPr id="4" name="Platshållare för bildnummer 3">
            <a:extLst>
              <a:ext uri="{FF2B5EF4-FFF2-40B4-BE49-F238E27FC236}">
                <a16:creationId xmlns:a16="http://schemas.microsoft.com/office/drawing/2014/main" id="{D22C4609-11A2-882C-74F4-E16A390A4925}"/>
              </a:ext>
            </a:extLst>
          </p:cNvPr>
          <p:cNvSpPr>
            <a:spLocks noGrp="1"/>
          </p:cNvSpPr>
          <p:nvPr>
            <p:ph type="sldNum" sz="quarter" idx="5"/>
          </p:nvPr>
        </p:nvSpPr>
        <p:spPr/>
        <p:txBody>
          <a:bodyPr/>
          <a:lstStyle/>
          <a:p>
            <a:fld id="{0A21435E-055B-494E-A7C8-CD59707E961C}" type="slidenum">
              <a:rPr lang="sv-SE" smtClean="0"/>
              <a:t>27</a:t>
            </a:fld>
            <a:endParaRPr lang="sv-SE"/>
          </a:p>
        </p:txBody>
      </p:sp>
    </p:spTree>
    <p:extLst>
      <p:ext uri="{BB962C8B-B14F-4D97-AF65-F5344CB8AC3E}">
        <p14:creationId xmlns:p14="http://schemas.microsoft.com/office/powerpoint/2010/main" val="25706238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sz="1200" b="0" kern="1200" dirty="0">
                <a:solidFill>
                  <a:schemeClr val="tx1"/>
                </a:solidFill>
                <a:effectLst/>
                <a:latin typeface="+mn-lt"/>
                <a:ea typeface="+mn-ea"/>
                <a:cs typeface="+mn-cs"/>
              </a:rPr>
              <a:t>Presenterar något exempel</a:t>
            </a:r>
          </a:p>
          <a:p>
            <a:endParaRPr lang="sv-SE" sz="1200" b="1"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Praktiska tips</a:t>
            </a:r>
          </a:p>
          <a:p>
            <a:r>
              <a:rPr lang="sv-SE" sz="1200" kern="1200" dirty="0">
                <a:solidFill>
                  <a:schemeClr val="tx1"/>
                </a:solidFill>
                <a:effectLst/>
                <a:latin typeface="+mn-lt"/>
                <a:ea typeface="+mn-ea"/>
                <a:cs typeface="+mn-cs"/>
              </a:rPr>
              <a:t> </a:t>
            </a:r>
          </a:p>
          <a:p>
            <a:r>
              <a:rPr lang="sv-SE" sz="1200" b="1" kern="1200" dirty="0">
                <a:solidFill>
                  <a:schemeClr val="tx1"/>
                </a:solidFill>
                <a:effectLst/>
                <a:latin typeface="+mn-lt"/>
                <a:ea typeface="+mn-ea"/>
                <a:cs typeface="+mn-cs"/>
              </a:rPr>
              <a:t>I arbetet med temat i klass</a:t>
            </a:r>
          </a:p>
          <a:p>
            <a:pPr lvl="0"/>
            <a:r>
              <a:rPr lang="sv-SE" sz="1200" b="1" kern="1200" dirty="0">
                <a:solidFill>
                  <a:schemeClr val="tx1"/>
                </a:solidFill>
                <a:effectLst/>
                <a:latin typeface="+mn-lt"/>
                <a:ea typeface="+mn-ea"/>
                <a:cs typeface="+mn-cs"/>
              </a:rPr>
              <a:t>Nivå 1</a:t>
            </a:r>
            <a:r>
              <a:rPr lang="sv-SE" sz="1200" kern="1200" dirty="0">
                <a:solidFill>
                  <a:schemeClr val="tx1"/>
                </a:solidFill>
                <a:effectLst/>
                <a:latin typeface="+mn-lt"/>
                <a:ea typeface="+mn-ea"/>
                <a:cs typeface="+mn-cs"/>
              </a:rPr>
              <a:t> är rekommenderad för mellanstadiet och innehållet är riktat mot centralt innehåll och kunskapskrav för år 6. </a:t>
            </a:r>
            <a:r>
              <a:rPr lang="sv-SE" sz="1200" b="1" kern="1200" dirty="0">
                <a:solidFill>
                  <a:schemeClr val="tx1"/>
                </a:solidFill>
                <a:effectLst/>
                <a:latin typeface="+mn-lt"/>
                <a:ea typeface="+mn-ea"/>
                <a:cs typeface="+mn-cs"/>
              </a:rPr>
              <a:t>Nivå 2</a:t>
            </a:r>
            <a:r>
              <a:rPr lang="sv-SE" sz="1200" kern="1200" dirty="0">
                <a:solidFill>
                  <a:schemeClr val="tx1"/>
                </a:solidFill>
                <a:effectLst/>
                <a:latin typeface="+mn-lt"/>
                <a:ea typeface="+mn-ea"/>
                <a:cs typeface="+mn-cs"/>
              </a:rPr>
              <a:t> är rekommenderad för högstadiet och innehållet är riktat mot centralt innehåll och kunskapskrav för år 9. </a:t>
            </a:r>
          </a:p>
          <a:p>
            <a:pPr lvl="0"/>
            <a:r>
              <a:rPr lang="sv-SE" sz="1200" kern="1200" dirty="0">
                <a:solidFill>
                  <a:schemeClr val="tx1"/>
                </a:solidFill>
                <a:effectLst/>
                <a:latin typeface="+mn-lt"/>
                <a:ea typeface="+mn-ea"/>
                <a:cs typeface="+mn-cs"/>
              </a:rPr>
              <a:t>Det går bra att elever i samma grupp arbetar på olika nivåer. </a:t>
            </a:r>
            <a:r>
              <a:rPr lang="sv-SE" sz="1200" b="1" kern="1200" dirty="0">
                <a:solidFill>
                  <a:schemeClr val="tx1"/>
                </a:solidFill>
                <a:effectLst/>
                <a:latin typeface="+mn-lt"/>
                <a:ea typeface="+mn-ea"/>
                <a:cs typeface="+mn-cs"/>
              </a:rPr>
              <a:t>Genomgångar och diskussioner i helgrupp</a:t>
            </a:r>
            <a:r>
              <a:rPr lang="sv-SE" sz="1200" kern="1200" dirty="0">
                <a:solidFill>
                  <a:schemeClr val="tx1"/>
                </a:solidFill>
                <a:effectLst/>
                <a:latin typeface="+mn-lt"/>
                <a:ea typeface="+mn-ea"/>
                <a:cs typeface="+mn-cs"/>
              </a:rPr>
              <a:t> går att genomföra nivågemensamt då uppgifternas ämnesinnehåll är detsamma, men med fördjupning i nivå 2. </a:t>
            </a:r>
          </a:p>
          <a:p>
            <a:pPr lvl="0"/>
            <a:r>
              <a:rPr lang="sv-SE" sz="1200" kern="1200" dirty="0">
                <a:solidFill>
                  <a:schemeClr val="tx1"/>
                </a:solidFill>
                <a:effectLst/>
                <a:latin typeface="+mn-lt"/>
                <a:ea typeface="+mn-ea"/>
                <a:cs typeface="+mn-cs"/>
              </a:rPr>
              <a:t>Det är gynnsamt att lyssna på </a:t>
            </a:r>
            <a:r>
              <a:rPr lang="sv-SE" sz="1200" b="1" kern="1200" dirty="0">
                <a:solidFill>
                  <a:schemeClr val="tx1"/>
                </a:solidFill>
                <a:effectLst/>
                <a:latin typeface="+mn-lt"/>
                <a:ea typeface="+mn-ea"/>
                <a:cs typeface="+mn-cs"/>
              </a:rPr>
              <a:t>ramberättelsen</a:t>
            </a:r>
            <a:r>
              <a:rPr lang="sv-SE" sz="1200" kern="1200" dirty="0">
                <a:solidFill>
                  <a:schemeClr val="tx1"/>
                </a:solidFill>
                <a:effectLst/>
                <a:latin typeface="+mn-lt"/>
                <a:ea typeface="+mn-ea"/>
                <a:cs typeface="+mn-cs"/>
              </a:rPr>
              <a:t> tillsammans. Dels hinner du och eleverna diskutera innehållet och förklara svåra ord, dels undviker du att berättarrösten hörs från alla elevernas enheter samtidigt. I lärarhandledningen framgår  när en uppgift inleds med en berättarröst.</a:t>
            </a:r>
          </a:p>
          <a:p>
            <a:pPr lvl="0"/>
            <a:r>
              <a:rPr lang="sv-SE" sz="1200" kern="1200" dirty="0">
                <a:solidFill>
                  <a:schemeClr val="tx1"/>
                </a:solidFill>
                <a:effectLst/>
                <a:latin typeface="+mn-lt"/>
                <a:ea typeface="+mn-ea"/>
                <a:cs typeface="+mn-cs"/>
              </a:rPr>
              <a:t>Påminn eleverna om att använda </a:t>
            </a:r>
            <a:r>
              <a:rPr lang="sv-SE" sz="1200" b="1" kern="1200" dirty="0">
                <a:solidFill>
                  <a:schemeClr val="tx1"/>
                </a:solidFill>
                <a:effectLst/>
                <a:latin typeface="+mn-lt"/>
                <a:ea typeface="+mn-ea"/>
                <a:cs typeface="+mn-cs"/>
              </a:rPr>
              <a:t>anteckningsboken</a:t>
            </a:r>
            <a:r>
              <a:rPr lang="sv-SE" sz="1200" kern="1200" dirty="0">
                <a:solidFill>
                  <a:schemeClr val="tx1"/>
                </a:solidFill>
                <a:effectLst/>
                <a:latin typeface="+mn-lt"/>
                <a:ea typeface="+mn-ea"/>
                <a:cs typeface="+mn-cs"/>
              </a:rPr>
              <a:t> löpande. Det kan vara bra att de skriver ner nya ord eller spännande fakta när de tar del av innehållet i plattformen. När de gör egna undersökningar är det extra viktigt att de skriver ner sina mätvärden i anteckningar för att ha det tillgängligt i kommande uppgifter. (Eleverna kan gå tillbaka och titta på sina inskickade värden, men då måste de byta uppgift.)</a:t>
            </a:r>
          </a:p>
          <a:p>
            <a:pPr lvl="0"/>
            <a:r>
              <a:rPr lang="sv-SE" sz="1200" kern="1200" dirty="0">
                <a:solidFill>
                  <a:schemeClr val="tx1"/>
                </a:solidFill>
                <a:effectLst/>
                <a:latin typeface="+mn-lt"/>
                <a:ea typeface="+mn-ea"/>
                <a:cs typeface="+mn-cs"/>
              </a:rPr>
              <a:t>Uppmuntra eleverna att kontinuerligt </a:t>
            </a:r>
            <a:r>
              <a:rPr lang="sv-SE" sz="1200" b="1" kern="1200" dirty="0">
                <a:solidFill>
                  <a:schemeClr val="tx1"/>
                </a:solidFill>
                <a:effectLst/>
                <a:latin typeface="+mn-lt"/>
                <a:ea typeface="+mn-ea"/>
                <a:cs typeface="+mn-cs"/>
              </a:rPr>
              <a:t>söka information</a:t>
            </a:r>
            <a:r>
              <a:rPr lang="sv-SE" sz="1200" kern="1200" dirty="0">
                <a:solidFill>
                  <a:schemeClr val="tx1"/>
                </a:solidFill>
                <a:effectLst/>
                <a:latin typeface="+mn-lt"/>
                <a:ea typeface="+mn-ea"/>
                <a:cs typeface="+mn-cs"/>
              </a:rPr>
              <a:t> i Människosimulatorn även när de inte uppmanas till det i uppgiften. Det stärker elevernas förmåga att ta reda på informationen själva.  </a:t>
            </a:r>
          </a:p>
          <a:p>
            <a:pPr lvl="0"/>
            <a:r>
              <a:rPr lang="sv-SE" sz="1200" kern="1200" dirty="0">
                <a:solidFill>
                  <a:schemeClr val="tx1"/>
                </a:solidFill>
                <a:effectLst/>
                <a:latin typeface="+mn-lt"/>
                <a:ea typeface="+mn-ea"/>
                <a:cs typeface="+mn-cs"/>
              </a:rPr>
              <a:t>Om du vill att eleverna ska göra </a:t>
            </a:r>
            <a:r>
              <a:rPr lang="sv-SE" sz="1200" b="1" kern="1200" dirty="0">
                <a:solidFill>
                  <a:schemeClr val="tx1"/>
                </a:solidFill>
                <a:effectLst/>
                <a:latin typeface="+mn-lt"/>
                <a:ea typeface="+mn-ea"/>
                <a:cs typeface="+mn-cs"/>
              </a:rPr>
              <a:t>uppgifterna</a:t>
            </a:r>
            <a:r>
              <a:rPr lang="sv-SE" sz="1200" kern="1200" dirty="0">
                <a:solidFill>
                  <a:schemeClr val="tx1"/>
                </a:solidFill>
                <a:effectLst/>
                <a:latin typeface="+mn-lt"/>
                <a:ea typeface="+mn-ea"/>
                <a:cs typeface="+mn-cs"/>
              </a:rPr>
              <a:t> i den </a:t>
            </a:r>
            <a:r>
              <a:rPr lang="sv-SE" sz="1200" b="1" kern="1200" dirty="0">
                <a:solidFill>
                  <a:schemeClr val="tx1"/>
                </a:solidFill>
                <a:effectLst/>
                <a:latin typeface="+mn-lt"/>
                <a:ea typeface="+mn-ea"/>
                <a:cs typeface="+mn-cs"/>
              </a:rPr>
              <a:t>ordning</a:t>
            </a:r>
            <a:r>
              <a:rPr lang="sv-SE" sz="1200" kern="1200" dirty="0">
                <a:solidFill>
                  <a:schemeClr val="tx1"/>
                </a:solidFill>
                <a:effectLst/>
                <a:latin typeface="+mn-lt"/>
                <a:ea typeface="+mn-ea"/>
                <a:cs typeface="+mn-cs"/>
              </a:rPr>
              <a:t> de kommer markerar du ”Kronologisk” under inställningar. Vill du att eleverna ska kunna hoppa över något uppdrag eller göra dem i omvänd ordning markerar du ”Fritt”. </a:t>
            </a:r>
          </a:p>
          <a:p>
            <a:pPr lvl="0"/>
            <a:r>
              <a:rPr lang="sv-SE" sz="1200" kern="1200" dirty="0">
                <a:solidFill>
                  <a:schemeClr val="tx1"/>
                </a:solidFill>
                <a:effectLst/>
                <a:latin typeface="+mn-lt"/>
                <a:ea typeface="+mn-ea"/>
                <a:cs typeface="+mn-cs"/>
              </a:rPr>
              <a:t>Använd </a:t>
            </a:r>
            <a:r>
              <a:rPr lang="sv-SE" sz="1200" b="1" kern="1200" dirty="0">
                <a:solidFill>
                  <a:schemeClr val="tx1"/>
                </a:solidFill>
                <a:effectLst/>
                <a:latin typeface="+mn-lt"/>
                <a:ea typeface="+mn-ea"/>
                <a:cs typeface="+mn-cs"/>
              </a:rPr>
              <a:t>låsfunktionen</a:t>
            </a:r>
            <a:r>
              <a:rPr lang="sv-SE" sz="1200" kern="1200" dirty="0">
                <a:solidFill>
                  <a:schemeClr val="tx1"/>
                </a:solidFill>
                <a:effectLst/>
                <a:latin typeface="+mn-lt"/>
                <a:ea typeface="+mn-ea"/>
                <a:cs typeface="+mn-cs"/>
              </a:rPr>
              <a:t> (Inställningar - Lås uppdrag/uppgifter) när du inte vill att eleverna ska kunna gå vidare i temat efter avslutad uppgift. Du kan med fördel också använda låsfunktionen för att ge eleverna </a:t>
            </a:r>
            <a:r>
              <a:rPr lang="sv-SE" sz="1200" kern="1200" dirty="0" err="1">
                <a:solidFill>
                  <a:schemeClr val="tx1"/>
                </a:solidFill>
                <a:effectLst/>
                <a:latin typeface="+mn-lt"/>
                <a:ea typeface="+mn-ea"/>
                <a:cs typeface="+mn-cs"/>
              </a:rPr>
              <a:t>inläsningstid</a:t>
            </a:r>
            <a:r>
              <a:rPr lang="sv-SE" sz="1200" kern="1200" dirty="0">
                <a:solidFill>
                  <a:schemeClr val="tx1"/>
                </a:solidFill>
                <a:effectLst/>
                <a:latin typeface="+mn-lt"/>
                <a:ea typeface="+mn-ea"/>
                <a:cs typeface="+mn-cs"/>
              </a:rPr>
              <a:t> inför en uppgift. Om den kommande uppgiften är låst så blir det lättare för eleven att i lugn och ro ta del av informationen om det aktuella organsystemet innan uppgiften låses upp och genomförs.</a:t>
            </a:r>
          </a:p>
          <a:p>
            <a:pPr lvl="0"/>
            <a:r>
              <a:rPr lang="sv-SE" sz="1200" kern="1200" dirty="0">
                <a:solidFill>
                  <a:schemeClr val="tx1"/>
                </a:solidFill>
                <a:effectLst/>
                <a:latin typeface="+mn-lt"/>
                <a:ea typeface="+mn-ea"/>
                <a:cs typeface="+mn-cs"/>
              </a:rPr>
              <a:t>För elever med lässvårigheter är det bra att kontrollera att det finns en talsyntes eller </a:t>
            </a:r>
            <a:r>
              <a:rPr lang="sv-SE" sz="1200" b="1" kern="1200" dirty="0">
                <a:solidFill>
                  <a:schemeClr val="tx1"/>
                </a:solidFill>
                <a:effectLst/>
                <a:latin typeface="+mn-lt"/>
                <a:ea typeface="+mn-ea"/>
                <a:cs typeface="+mn-cs"/>
              </a:rPr>
              <a:t>uppläsningsfunktion</a:t>
            </a:r>
            <a:r>
              <a:rPr lang="sv-SE" sz="1200" kern="1200" dirty="0">
                <a:solidFill>
                  <a:schemeClr val="tx1"/>
                </a:solidFill>
                <a:effectLst/>
                <a:latin typeface="+mn-lt"/>
                <a:ea typeface="+mn-ea"/>
                <a:cs typeface="+mn-cs"/>
              </a:rPr>
              <a:t> som fungerar på den digitala enheten.  </a:t>
            </a:r>
          </a:p>
          <a:p>
            <a:pPr lvl="0"/>
            <a:r>
              <a:rPr lang="sv-SE" sz="1200" kern="1200" dirty="0">
                <a:solidFill>
                  <a:schemeClr val="tx1"/>
                </a:solidFill>
                <a:effectLst/>
                <a:latin typeface="+mn-lt"/>
                <a:ea typeface="+mn-ea"/>
                <a:cs typeface="+mn-cs"/>
              </a:rPr>
              <a:t>För att visa </a:t>
            </a:r>
            <a:r>
              <a:rPr lang="sv-SE" sz="1200" b="1" kern="1200" dirty="0">
                <a:solidFill>
                  <a:schemeClr val="tx1"/>
                </a:solidFill>
                <a:effectLst/>
                <a:latin typeface="+mn-lt"/>
                <a:ea typeface="+mn-ea"/>
                <a:cs typeface="+mn-cs"/>
              </a:rPr>
              <a:t>elevernas vy vid genomgångar</a:t>
            </a:r>
            <a:r>
              <a:rPr lang="sv-SE" sz="1200" kern="1200" dirty="0">
                <a:solidFill>
                  <a:schemeClr val="tx1"/>
                </a:solidFill>
                <a:effectLst/>
                <a:latin typeface="+mn-lt"/>
                <a:ea typeface="+mn-ea"/>
                <a:cs typeface="+mn-cs"/>
              </a:rPr>
              <a:t>: Skapa först en elevprofil. Logga sedan in på elevprofilen i en annan webbläsare eller inkognitoflik. Då har du möjlighet att kunna visa </a:t>
            </a:r>
            <a:r>
              <a:rPr lang="sv-SE" sz="1200" kern="1200" dirty="0" err="1">
                <a:solidFill>
                  <a:schemeClr val="tx1"/>
                </a:solidFill>
                <a:effectLst/>
                <a:latin typeface="+mn-lt"/>
                <a:ea typeface="+mn-ea"/>
                <a:cs typeface="+mn-cs"/>
              </a:rPr>
              <a:t>quiz</a:t>
            </a:r>
            <a:r>
              <a:rPr lang="sv-SE" sz="1200" kern="1200" dirty="0">
                <a:solidFill>
                  <a:schemeClr val="tx1"/>
                </a:solidFill>
                <a:effectLst/>
                <a:latin typeface="+mn-lt"/>
                <a:ea typeface="+mn-ea"/>
                <a:cs typeface="+mn-cs"/>
              </a:rPr>
              <a:t> utan rätta svar, eller visa olika nivåer samtidigt. </a:t>
            </a:r>
          </a:p>
          <a:p>
            <a:pPr lvl="0"/>
            <a:r>
              <a:rPr lang="sv-SE" sz="1200" kern="1200" dirty="0">
                <a:solidFill>
                  <a:schemeClr val="tx1"/>
                </a:solidFill>
                <a:effectLst/>
                <a:latin typeface="+mn-lt"/>
                <a:ea typeface="+mn-ea"/>
                <a:cs typeface="+mn-cs"/>
              </a:rPr>
              <a:t>Tips för </a:t>
            </a:r>
            <a:r>
              <a:rPr lang="sv-SE" sz="1200" b="1" kern="1200" dirty="0">
                <a:solidFill>
                  <a:schemeClr val="tx1"/>
                </a:solidFill>
                <a:effectLst/>
                <a:latin typeface="+mn-lt"/>
                <a:ea typeface="+mn-ea"/>
                <a:cs typeface="+mn-cs"/>
              </a:rPr>
              <a:t>praktiska undersökningar</a:t>
            </a:r>
            <a:endParaRPr lang="sv-SE" sz="1200" kern="1200" dirty="0">
              <a:solidFill>
                <a:schemeClr val="tx1"/>
              </a:solidFill>
              <a:effectLst/>
              <a:latin typeface="+mn-lt"/>
              <a:ea typeface="+mn-ea"/>
              <a:cs typeface="+mn-cs"/>
            </a:endParaRPr>
          </a:p>
          <a:p>
            <a:pPr lvl="1"/>
            <a:r>
              <a:rPr lang="sv-SE" sz="1200" kern="1200" dirty="0">
                <a:solidFill>
                  <a:schemeClr val="tx1"/>
                </a:solidFill>
                <a:effectLst/>
                <a:latin typeface="+mn-lt"/>
                <a:ea typeface="+mn-ea"/>
                <a:cs typeface="+mn-cs"/>
              </a:rPr>
              <a:t>När uppgiften består av att eleverna ska göra en undersökning finns ett protokoll att skriva ut. För eleverna ligger det som en </a:t>
            </a:r>
            <a:r>
              <a:rPr lang="sv-SE" sz="1200" kern="1200" dirty="0" err="1">
                <a:solidFill>
                  <a:schemeClr val="tx1"/>
                </a:solidFill>
                <a:effectLst/>
                <a:latin typeface="+mn-lt"/>
                <a:ea typeface="+mn-ea"/>
                <a:cs typeface="+mn-cs"/>
              </a:rPr>
              <a:t>pdf</a:t>
            </a:r>
            <a:r>
              <a:rPr lang="sv-SE" sz="1200" kern="1200" dirty="0">
                <a:solidFill>
                  <a:schemeClr val="tx1"/>
                </a:solidFill>
                <a:effectLst/>
                <a:latin typeface="+mn-lt"/>
                <a:ea typeface="+mn-ea"/>
                <a:cs typeface="+mn-cs"/>
              </a:rPr>
              <a:t> under uppgiftsfliken. Den kan du välja om eleverna ska använda. Eleverna ska även redovisa sina uppmätta värden i plattformen, så de kan skriva direkt i den om du hellre vill det.</a:t>
            </a:r>
          </a:p>
          <a:p>
            <a:pPr lvl="1"/>
            <a:r>
              <a:rPr lang="sv-SE" sz="1200" kern="1200" dirty="0">
                <a:solidFill>
                  <a:schemeClr val="tx1"/>
                </a:solidFill>
                <a:effectLst/>
                <a:latin typeface="+mn-lt"/>
                <a:ea typeface="+mn-ea"/>
                <a:cs typeface="+mn-cs"/>
              </a:rPr>
              <a:t>I dessa </a:t>
            </a:r>
            <a:r>
              <a:rPr lang="sv-SE" sz="1200" kern="1200" dirty="0" err="1">
                <a:solidFill>
                  <a:schemeClr val="tx1"/>
                </a:solidFill>
                <a:effectLst/>
                <a:latin typeface="+mn-lt"/>
                <a:ea typeface="+mn-ea"/>
                <a:cs typeface="+mn-cs"/>
              </a:rPr>
              <a:t>pdf:er</a:t>
            </a:r>
            <a:r>
              <a:rPr lang="sv-SE" sz="1200" kern="1200" dirty="0">
                <a:solidFill>
                  <a:schemeClr val="tx1"/>
                </a:solidFill>
                <a:effectLst/>
                <a:latin typeface="+mn-lt"/>
                <a:ea typeface="+mn-ea"/>
                <a:cs typeface="+mn-cs"/>
              </a:rPr>
              <a:t> finns också en beskrivning av undersökningen. Vill du att eleverna själva ska fundera på hur de kan utforma undersökningen så behöver du låsa uppgiften så att de inte kan ta del av dokumentet.</a:t>
            </a:r>
          </a:p>
          <a:p>
            <a:pPr lvl="1"/>
            <a:r>
              <a:rPr lang="sv-SE" sz="1200" kern="1200" dirty="0">
                <a:solidFill>
                  <a:schemeClr val="tx1"/>
                </a:solidFill>
                <a:effectLst/>
                <a:latin typeface="+mn-lt"/>
                <a:ea typeface="+mn-ea"/>
                <a:cs typeface="+mn-cs"/>
              </a:rPr>
              <a:t>I några uppgifter behöver eleverna material för att kunna genomföra uppgiften.</a:t>
            </a:r>
          </a:p>
          <a:p>
            <a:pPr lvl="2"/>
            <a:r>
              <a:rPr lang="sv-SE" sz="1200" kern="1200" dirty="0">
                <a:solidFill>
                  <a:schemeClr val="tx1"/>
                </a:solidFill>
                <a:effectLst/>
                <a:latin typeface="+mn-lt"/>
                <a:ea typeface="+mn-ea"/>
                <a:cs typeface="+mn-cs"/>
              </a:rPr>
              <a:t>U2U1 ”Pulsen”- Eleverna behöver ha möjlighet att ta tid. </a:t>
            </a:r>
          </a:p>
          <a:p>
            <a:pPr lvl="2"/>
            <a:r>
              <a:rPr lang="sv-SE" sz="1200" kern="1200" dirty="0">
                <a:solidFill>
                  <a:schemeClr val="tx1"/>
                </a:solidFill>
                <a:effectLst/>
                <a:latin typeface="+mn-lt"/>
                <a:ea typeface="+mn-ea"/>
                <a:cs typeface="+mn-cs"/>
              </a:rPr>
              <a:t>U3U2 ”Andningsfrekvensen”- Eleverna behöver möjlighet att ta tid.</a:t>
            </a:r>
          </a:p>
          <a:p>
            <a:pPr lvl="2"/>
            <a:r>
              <a:rPr lang="sv-SE" sz="1200" kern="1200" dirty="0">
                <a:solidFill>
                  <a:schemeClr val="tx1"/>
                </a:solidFill>
                <a:effectLst/>
                <a:latin typeface="+mn-lt"/>
                <a:ea typeface="+mn-ea"/>
                <a:cs typeface="+mn-cs"/>
              </a:rPr>
              <a:t>U3U3 ”Andetagsvolymen”- Eleverna behöver tillgång till en spirometer. Alternativet är att man bygger en själv eller använder plastpåsar av olika volym. </a:t>
            </a:r>
          </a:p>
          <a:p>
            <a:pPr lvl="2"/>
            <a:r>
              <a:rPr lang="sv-SE" sz="1200" kern="1200" dirty="0">
                <a:solidFill>
                  <a:schemeClr val="tx1"/>
                </a:solidFill>
                <a:effectLst/>
                <a:latin typeface="+mn-lt"/>
                <a:ea typeface="+mn-ea"/>
                <a:cs typeface="+mn-cs"/>
              </a:rPr>
              <a:t>U5U5 ”Nervtrådar i huden”- Eleverna behöver en linjal och två smala, vassa föremål exempelvis tandpetare eller vässade blyertspennor.  </a:t>
            </a:r>
          </a:p>
          <a:p>
            <a:pPr lvl="0"/>
            <a:r>
              <a:rPr lang="sv-SE" sz="1200" kern="1200" dirty="0">
                <a:solidFill>
                  <a:schemeClr val="tx1"/>
                </a:solidFill>
                <a:effectLst/>
                <a:latin typeface="+mn-lt"/>
                <a:ea typeface="+mn-ea"/>
                <a:cs typeface="+mn-cs"/>
              </a:rPr>
              <a:t>Tips för </a:t>
            </a:r>
            <a:r>
              <a:rPr lang="sv-SE" sz="1200" b="1" kern="1200" dirty="0" err="1">
                <a:solidFill>
                  <a:schemeClr val="tx1"/>
                </a:solidFill>
                <a:effectLst/>
                <a:latin typeface="+mn-lt"/>
                <a:ea typeface="+mn-ea"/>
                <a:cs typeface="+mn-cs"/>
              </a:rPr>
              <a:t>quiz</a:t>
            </a:r>
            <a:r>
              <a:rPr lang="sv-SE" sz="1200" b="1" kern="1200" dirty="0">
                <a:solidFill>
                  <a:schemeClr val="tx1"/>
                </a:solidFill>
                <a:effectLst/>
                <a:latin typeface="+mn-lt"/>
                <a:ea typeface="+mn-ea"/>
                <a:cs typeface="+mn-cs"/>
              </a:rPr>
              <a:t> och frågor</a:t>
            </a:r>
            <a:endParaRPr lang="sv-SE" sz="1200" kern="1200" dirty="0">
              <a:solidFill>
                <a:schemeClr val="tx1"/>
              </a:solidFill>
              <a:effectLst/>
              <a:latin typeface="+mn-lt"/>
              <a:ea typeface="+mn-ea"/>
              <a:cs typeface="+mn-cs"/>
            </a:endParaRPr>
          </a:p>
          <a:p>
            <a:pPr lvl="1"/>
            <a:r>
              <a:rPr lang="sv-SE" sz="1200" kern="1200" dirty="0">
                <a:solidFill>
                  <a:schemeClr val="tx1"/>
                </a:solidFill>
                <a:effectLst/>
                <a:latin typeface="+mn-lt"/>
                <a:ea typeface="+mn-ea"/>
                <a:cs typeface="+mn-cs"/>
              </a:rPr>
              <a:t>Låt eleverna ta del av förklaringar och faktatexter innan uppgiften låses upp. Det minskar stress och ger mer fokus på förståelsen.</a:t>
            </a:r>
          </a:p>
          <a:p>
            <a:pPr lvl="1"/>
            <a:r>
              <a:rPr lang="sv-SE" sz="1200" kern="1200" dirty="0">
                <a:solidFill>
                  <a:schemeClr val="tx1"/>
                </a:solidFill>
                <a:effectLst/>
                <a:latin typeface="+mn-lt"/>
                <a:ea typeface="+mn-ea"/>
                <a:cs typeface="+mn-cs"/>
              </a:rPr>
              <a:t>Ett </a:t>
            </a:r>
            <a:r>
              <a:rPr lang="sv-SE" sz="1200" kern="1200" dirty="0" err="1">
                <a:solidFill>
                  <a:schemeClr val="tx1"/>
                </a:solidFill>
                <a:effectLst/>
                <a:latin typeface="+mn-lt"/>
                <a:ea typeface="+mn-ea"/>
                <a:cs typeface="+mn-cs"/>
              </a:rPr>
              <a:t>quiz</a:t>
            </a:r>
            <a:r>
              <a:rPr lang="sv-SE" sz="1200" kern="1200" dirty="0">
                <a:solidFill>
                  <a:schemeClr val="tx1"/>
                </a:solidFill>
                <a:effectLst/>
                <a:latin typeface="+mn-lt"/>
                <a:ea typeface="+mn-ea"/>
                <a:cs typeface="+mn-cs"/>
              </a:rPr>
              <a:t> eller fritextfrågor går inte att skicka in förrän eleven har svarat på alla frågor. </a:t>
            </a:r>
          </a:p>
          <a:p>
            <a:pPr lvl="1"/>
            <a:r>
              <a:rPr lang="sv-SE" sz="1200" kern="1200" dirty="0">
                <a:solidFill>
                  <a:schemeClr val="tx1"/>
                </a:solidFill>
                <a:effectLst/>
                <a:latin typeface="+mn-lt"/>
                <a:ea typeface="+mn-ea"/>
                <a:cs typeface="+mn-cs"/>
              </a:rPr>
              <a:t>Påminn eleverna att använda sparfunktionen regelbundet, särskilt på fritextfrågor. Det är viktigt så att inget arbete går förlorat medan de arbetar på en uppgift. Observera att svaren inte sparas om eleven loggar ut. </a:t>
            </a:r>
          </a:p>
          <a:p>
            <a:pPr lvl="1"/>
            <a:r>
              <a:rPr lang="sv-SE" sz="1200" kern="1200" dirty="0">
                <a:solidFill>
                  <a:schemeClr val="tx1"/>
                </a:solidFill>
                <a:effectLst/>
                <a:latin typeface="+mn-lt"/>
                <a:ea typeface="+mn-ea"/>
                <a:cs typeface="+mn-cs"/>
              </a:rPr>
              <a:t>Be eleverna ta en skärmdump eller kopiera fritextfrågorna om de inte hinner klart och kan skicka in svaren.</a:t>
            </a:r>
          </a:p>
          <a:p>
            <a:pPr lvl="0"/>
            <a:r>
              <a:rPr lang="sv-SE" sz="1200" kern="1200" dirty="0">
                <a:solidFill>
                  <a:schemeClr val="tx1"/>
                </a:solidFill>
                <a:effectLst/>
                <a:latin typeface="+mn-lt"/>
                <a:ea typeface="+mn-ea"/>
                <a:cs typeface="+mn-cs"/>
              </a:rPr>
              <a:t>Tips för </a:t>
            </a:r>
            <a:r>
              <a:rPr lang="sv-SE" sz="1200" b="1" kern="1200" dirty="0">
                <a:solidFill>
                  <a:schemeClr val="tx1"/>
                </a:solidFill>
                <a:effectLst/>
                <a:latin typeface="+mn-lt"/>
                <a:ea typeface="+mn-ea"/>
                <a:cs typeface="+mn-cs"/>
              </a:rPr>
              <a:t>maskinerna</a:t>
            </a:r>
            <a:endParaRPr lang="sv-SE" sz="1200" kern="1200" dirty="0">
              <a:solidFill>
                <a:schemeClr val="tx1"/>
              </a:solidFill>
              <a:effectLst/>
              <a:latin typeface="+mn-lt"/>
              <a:ea typeface="+mn-ea"/>
              <a:cs typeface="+mn-cs"/>
            </a:endParaRPr>
          </a:p>
          <a:p>
            <a:pPr lvl="1"/>
            <a:r>
              <a:rPr lang="sv-SE" sz="1200" kern="1200" dirty="0">
                <a:solidFill>
                  <a:schemeClr val="tx1"/>
                </a:solidFill>
                <a:effectLst/>
                <a:latin typeface="+mn-lt"/>
                <a:ea typeface="+mn-ea"/>
                <a:cs typeface="+mn-cs"/>
              </a:rPr>
              <a:t>Låt eleverna pröva flera olika inställningar och föra anteckningar över hur värdena förändras. Det gör resonemangen i efterföljande frågor enklare. </a:t>
            </a:r>
          </a:p>
          <a:p>
            <a:pPr lvl="1"/>
            <a:r>
              <a:rPr lang="sv-SE" sz="1200" kern="1200" dirty="0">
                <a:solidFill>
                  <a:schemeClr val="tx1"/>
                </a:solidFill>
                <a:effectLst/>
                <a:latin typeface="+mn-lt"/>
                <a:ea typeface="+mn-ea"/>
                <a:cs typeface="+mn-cs"/>
              </a:rPr>
              <a:t>Stoppa upp mitt i arbetet ibland och låt eleverna jämföra i maskinen. Vad händer till exempel om blodvolymen minskar? Hur påverkas syrehalten när man andas snabbare? </a:t>
            </a:r>
          </a:p>
          <a:p>
            <a:pPr lvl="1"/>
            <a:r>
              <a:rPr lang="sv-SE" sz="1200" kern="1200" dirty="0">
                <a:solidFill>
                  <a:schemeClr val="tx1"/>
                </a:solidFill>
                <a:effectLst/>
                <a:latin typeface="+mn-lt"/>
                <a:ea typeface="+mn-ea"/>
                <a:cs typeface="+mn-cs"/>
              </a:rPr>
              <a:t>Be eleverna att gå tillbaka till sina anteckningar när de ska svara på frågor efter maskinen. Det hjälper dem att förklara med tydligare kopplingar. </a:t>
            </a:r>
          </a:p>
          <a:p>
            <a:endParaRPr lang="sv-SE" dirty="0"/>
          </a:p>
        </p:txBody>
      </p:sp>
      <p:sp>
        <p:nvSpPr>
          <p:cNvPr id="4" name="Platshållare för bildnummer 3"/>
          <p:cNvSpPr>
            <a:spLocks noGrp="1"/>
          </p:cNvSpPr>
          <p:nvPr>
            <p:ph type="sldNum" sz="quarter" idx="5"/>
          </p:nvPr>
        </p:nvSpPr>
        <p:spPr/>
        <p:txBody>
          <a:bodyPr/>
          <a:lstStyle/>
          <a:p>
            <a:fld id="{0A21435E-055B-494E-A7C8-CD59707E961C}" type="slidenum">
              <a:rPr lang="sv-SE" smtClean="0"/>
              <a:t>28</a:t>
            </a:fld>
            <a:endParaRPr lang="sv-SE"/>
          </a:p>
        </p:txBody>
      </p:sp>
    </p:spTree>
    <p:extLst>
      <p:ext uri="{BB962C8B-B14F-4D97-AF65-F5344CB8AC3E}">
        <p14:creationId xmlns:p14="http://schemas.microsoft.com/office/powerpoint/2010/main" val="31263995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8AAED-733D-7759-2F34-0235A2AF67C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3F166DB-6852-D1F7-AC5C-D47EF0D73245}"/>
              </a:ext>
            </a:extLst>
          </p:cNvPr>
          <p:cNvSpPr>
            <a:spLocks noGrp="1" noRot="1" noChangeAspect="1"/>
          </p:cNvSpPr>
          <p:nvPr>
            <p:ph type="sldImg"/>
          </p:nvPr>
        </p:nvSpPr>
        <p:spPr/>
        <p:txBody>
          <a:bodyPr/>
          <a:lstStyle/>
          <a:p>
            <a:endParaRPr lang="sv-SE"/>
          </a:p>
        </p:txBody>
      </p:sp>
      <p:sp>
        <p:nvSpPr>
          <p:cNvPr id="3" name="Platshållare för anteckningar 2">
            <a:extLst>
              <a:ext uri="{FF2B5EF4-FFF2-40B4-BE49-F238E27FC236}">
                <a16:creationId xmlns:a16="http://schemas.microsoft.com/office/drawing/2014/main" id="{F86904B7-59A6-15F6-0068-FE24B075D421}"/>
              </a:ext>
            </a:extLst>
          </p:cNvPr>
          <p:cNvSpPr>
            <a:spLocks noGrp="1"/>
          </p:cNvSpPr>
          <p:nvPr>
            <p:ph type="body" idx="1"/>
          </p:nvPr>
        </p:nvSpPr>
        <p:spPr/>
        <p:txBody>
          <a:bodyPr/>
          <a:lstStyle/>
          <a:p>
            <a:r>
              <a:rPr lang="sv-SE" dirty="0"/>
              <a:t>Information på NTA:s webbplats</a:t>
            </a:r>
          </a:p>
          <a:p>
            <a:endParaRPr lang="sv-SE" dirty="0"/>
          </a:p>
          <a:p>
            <a:r>
              <a:rPr lang="sv-SE" dirty="0"/>
              <a:t>Temats innehåll och lärande och andra dokument och filer på NTA:s webbplats, temasidan för Kroppen.</a:t>
            </a:r>
          </a:p>
        </p:txBody>
      </p:sp>
      <p:sp>
        <p:nvSpPr>
          <p:cNvPr id="4" name="Platshållare för bildnummer 3">
            <a:extLst>
              <a:ext uri="{FF2B5EF4-FFF2-40B4-BE49-F238E27FC236}">
                <a16:creationId xmlns:a16="http://schemas.microsoft.com/office/drawing/2014/main" id="{525ADFEB-03A9-23A1-2C65-8E135766B76C}"/>
              </a:ext>
            </a:extLst>
          </p:cNvPr>
          <p:cNvSpPr>
            <a:spLocks noGrp="1"/>
          </p:cNvSpPr>
          <p:nvPr>
            <p:ph type="sldNum" sz="quarter" idx="5"/>
          </p:nvPr>
        </p:nvSpPr>
        <p:spPr/>
        <p:txBody>
          <a:bodyPr/>
          <a:lstStyle/>
          <a:p>
            <a:fld id="{0A21435E-055B-494E-A7C8-CD59707E961C}" type="slidenum">
              <a:rPr lang="sv-SE" smtClean="0"/>
              <a:t>29</a:t>
            </a:fld>
            <a:endParaRPr lang="sv-SE"/>
          </a:p>
        </p:txBody>
      </p:sp>
    </p:spTree>
    <p:extLst>
      <p:ext uri="{BB962C8B-B14F-4D97-AF65-F5344CB8AC3E}">
        <p14:creationId xmlns:p14="http://schemas.microsoft.com/office/powerpoint/2010/main" val="3447603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endParaRPr lang="sv-SE" b="0" i="0" dirty="0">
              <a:solidFill>
                <a:srgbClr val="1D1D1B"/>
              </a:solidFill>
              <a:effectLst/>
              <a:latin typeface="KorolevLiULight"/>
            </a:endParaRPr>
          </a:p>
        </p:txBody>
      </p:sp>
      <p:sp>
        <p:nvSpPr>
          <p:cNvPr id="4" name="Platshållare för bildnummer 3"/>
          <p:cNvSpPr>
            <a:spLocks noGrp="1"/>
          </p:cNvSpPr>
          <p:nvPr>
            <p:ph type="sldNum" sz="quarter" idx="5"/>
          </p:nvPr>
        </p:nvSpPr>
        <p:spPr/>
        <p:txBody>
          <a:bodyPr/>
          <a:lstStyle/>
          <a:p>
            <a:fld id="{0A21435E-055B-494E-A7C8-CD59707E961C}" type="slidenum">
              <a:rPr lang="sv-SE" smtClean="0"/>
              <a:t>3</a:t>
            </a:fld>
            <a:endParaRPr lang="sv-SE"/>
          </a:p>
        </p:txBody>
      </p:sp>
    </p:spTree>
    <p:extLst>
      <p:ext uri="{BB962C8B-B14F-4D97-AF65-F5344CB8AC3E}">
        <p14:creationId xmlns:p14="http://schemas.microsoft.com/office/powerpoint/2010/main" val="17852293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6D2B7-F5FB-CE9F-68A6-0BF11E49732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80D5E63-D218-E425-AF61-C68428E9F15E}"/>
              </a:ext>
            </a:extLst>
          </p:cNvPr>
          <p:cNvSpPr>
            <a:spLocks noGrp="1" noRot="1" noChangeAspect="1"/>
          </p:cNvSpPr>
          <p:nvPr>
            <p:ph type="sldImg"/>
          </p:nvPr>
        </p:nvSpPr>
        <p:spPr/>
        <p:txBody>
          <a:bodyPr/>
          <a:lstStyle/>
          <a:p>
            <a:endParaRPr lang="sv-SE"/>
          </a:p>
        </p:txBody>
      </p:sp>
      <p:sp>
        <p:nvSpPr>
          <p:cNvPr id="3" name="Platshållare för anteckningar 2">
            <a:extLst>
              <a:ext uri="{FF2B5EF4-FFF2-40B4-BE49-F238E27FC236}">
                <a16:creationId xmlns:a16="http://schemas.microsoft.com/office/drawing/2014/main" id="{1B289F91-9B0F-A9BA-6DF8-95FEF786641A}"/>
              </a:ext>
            </a:extLst>
          </p:cNvPr>
          <p:cNvSpPr>
            <a:spLocks noGrp="1"/>
          </p:cNvSpPr>
          <p:nvPr>
            <p:ph type="body" idx="1"/>
          </p:nvPr>
        </p:nvSpPr>
        <p:spPr/>
        <p:txBody>
          <a:bodyPr/>
          <a:lstStyle/>
          <a:p>
            <a:endParaRPr lang="sv-SE" dirty="0"/>
          </a:p>
          <a:p>
            <a:r>
              <a:rPr lang="sv-SE" dirty="0"/>
              <a:t>Lärarhandledningen kommer ej finnas på temasidan på NTA:s webbplats för att kunna utnyttja att en digital text är ett levande dokument och kan justeras.. </a:t>
            </a:r>
            <a:br>
              <a:rPr lang="sv-SE" dirty="0"/>
            </a:br>
            <a:endParaRPr lang="sv-SE" dirty="0"/>
          </a:p>
          <a:p>
            <a:r>
              <a:rPr lang="sv-SE" dirty="0"/>
              <a:t>Temautbildare, säg till lärarna:</a:t>
            </a:r>
            <a:br>
              <a:rPr lang="sv-SE" dirty="0"/>
            </a:br>
            <a:r>
              <a:rPr lang="sv-SE" dirty="0"/>
              <a:t>Det är okej att du sparar lärarhandledningen som en </a:t>
            </a:r>
            <a:r>
              <a:rPr lang="sv-SE" dirty="0" err="1"/>
              <a:t>pdf</a:t>
            </a:r>
            <a:r>
              <a:rPr lang="sv-SE" dirty="0"/>
              <a:t> till nästa gång du arbetar med temat.</a:t>
            </a:r>
          </a:p>
          <a:p>
            <a:r>
              <a:rPr lang="sv-SE" dirty="0"/>
              <a:t>Byt </a:t>
            </a:r>
            <a:r>
              <a:rPr lang="sv-SE" dirty="0" err="1"/>
              <a:t>pdf</a:t>
            </a:r>
            <a:r>
              <a:rPr lang="sv-SE" dirty="0"/>
              <a:t> med jämna mellanrum – justeringar sker!</a:t>
            </a:r>
          </a:p>
          <a:p>
            <a:endParaRPr lang="sv-SE" dirty="0"/>
          </a:p>
          <a:p>
            <a:r>
              <a:rPr lang="sv-SE" dirty="0"/>
              <a:t>Tips: Spara en snygg </a:t>
            </a:r>
            <a:r>
              <a:rPr lang="sv-SE" dirty="0" err="1"/>
              <a:t>pdf</a:t>
            </a:r>
            <a:r>
              <a:rPr lang="sv-SE" dirty="0"/>
              <a:t> på datorn – skriv ut sedan.</a:t>
            </a:r>
          </a:p>
        </p:txBody>
      </p:sp>
      <p:sp>
        <p:nvSpPr>
          <p:cNvPr id="4" name="Platshållare för bildnummer 3">
            <a:extLst>
              <a:ext uri="{FF2B5EF4-FFF2-40B4-BE49-F238E27FC236}">
                <a16:creationId xmlns:a16="http://schemas.microsoft.com/office/drawing/2014/main" id="{69556D57-BE69-6B13-5684-06AF6AE58940}"/>
              </a:ext>
            </a:extLst>
          </p:cNvPr>
          <p:cNvSpPr>
            <a:spLocks noGrp="1"/>
          </p:cNvSpPr>
          <p:nvPr>
            <p:ph type="sldNum" sz="quarter" idx="5"/>
          </p:nvPr>
        </p:nvSpPr>
        <p:spPr/>
        <p:txBody>
          <a:bodyPr/>
          <a:lstStyle/>
          <a:p>
            <a:fld id="{0A21435E-055B-494E-A7C8-CD59707E961C}" type="slidenum">
              <a:rPr lang="sv-SE" smtClean="0"/>
              <a:t>30</a:t>
            </a:fld>
            <a:endParaRPr lang="sv-SE"/>
          </a:p>
        </p:txBody>
      </p:sp>
    </p:spTree>
    <p:extLst>
      <p:ext uri="{BB962C8B-B14F-4D97-AF65-F5344CB8AC3E}">
        <p14:creationId xmlns:p14="http://schemas.microsoft.com/office/powerpoint/2010/main" val="403449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AFF76-2F59-6BD9-F3D8-E5EAFDAFD26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B2E212B-2E75-02F9-54A1-69829048B308}"/>
              </a:ext>
            </a:extLst>
          </p:cNvPr>
          <p:cNvSpPr>
            <a:spLocks noGrp="1" noRot="1" noChangeAspect="1"/>
          </p:cNvSpPr>
          <p:nvPr>
            <p:ph type="sldImg"/>
          </p:nvPr>
        </p:nvSpPr>
        <p:spPr/>
        <p:txBody>
          <a:bodyPr/>
          <a:lstStyle/>
          <a:p>
            <a:endParaRPr lang="sv-SE"/>
          </a:p>
        </p:txBody>
      </p:sp>
      <p:sp>
        <p:nvSpPr>
          <p:cNvPr id="3" name="Platshållare för anteckningar 2">
            <a:extLst>
              <a:ext uri="{FF2B5EF4-FFF2-40B4-BE49-F238E27FC236}">
                <a16:creationId xmlns:a16="http://schemas.microsoft.com/office/drawing/2014/main" id="{82E0D320-5DD6-9777-3AEF-BDF4AE6A86D9}"/>
              </a:ext>
            </a:extLst>
          </p:cNvPr>
          <p:cNvSpPr>
            <a:spLocks noGrp="1"/>
          </p:cNvSpPr>
          <p:nvPr>
            <p:ph type="body" idx="1"/>
          </p:nvPr>
        </p:nvSpPr>
        <p:spPr/>
        <p:txBody>
          <a:bodyPr/>
          <a:lstStyle/>
          <a:p>
            <a:r>
              <a:rPr lang="sv-SE" dirty="0"/>
              <a:t>Tid för frågor och funderingar</a:t>
            </a:r>
            <a:br>
              <a:rPr lang="sv-SE" dirty="0"/>
            </a:br>
            <a:br>
              <a:rPr lang="sv-SE" dirty="0"/>
            </a:br>
            <a:r>
              <a:rPr lang="sv-SE" dirty="0"/>
              <a:t>- Temautbildningar för två nivåer behöver testas praktiskt/tekniskt med ses inte som ett innehållsproblem.</a:t>
            </a:r>
          </a:p>
          <a:p>
            <a:r>
              <a:rPr lang="sv-SE" dirty="0"/>
              <a:t>- Kommande temautbildningar behöver planeras i regionerna.</a:t>
            </a:r>
          </a:p>
        </p:txBody>
      </p:sp>
      <p:sp>
        <p:nvSpPr>
          <p:cNvPr id="4" name="Platshållare för bildnummer 3">
            <a:extLst>
              <a:ext uri="{FF2B5EF4-FFF2-40B4-BE49-F238E27FC236}">
                <a16:creationId xmlns:a16="http://schemas.microsoft.com/office/drawing/2014/main" id="{B1412E0A-3A98-4473-F265-2DA470B814A1}"/>
              </a:ext>
            </a:extLst>
          </p:cNvPr>
          <p:cNvSpPr>
            <a:spLocks noGrp="1"/>
          </p:cNvSpPr>
          <p:nvPr>
            <p:ph type="sldNum" sz="quarter" idx="5"/>
          </p:nvPr>
        </p:nvSpPr>
        <p:spPr/>
        <p:txBody>
          <a:bodyPr/>
          <a:lstStyle/>
          <a:p>
            <a:fld id="{0A21435E-055B-494E-A7C8-CD59707E961C}" type="slidenum">
              <a:rPr lang="sv-SE" smtClean="0"/>
              <a:t>31</a:t>
            </a:fld>
            <a:endParaRPr lang="sv-SE"/>
          </a:p>
        </p:txBody>
      </p:sp>
    </p:spTree>
    <p:extLst>
      <p:ext uri="{BB962C8B-B14F-4D97-AF65-F5344CB8AC3E}">
        <p14:creationId xmlns:p14="http://schemas.microsoft.com/office/powerpoint/2010/main" val="26407174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CDF94-4D4F-B458-AF07-F2773ED2446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37AF156-AC8B-7BF4-4297-F70A9B101FAC}"/>
              </a:ext>
            </a:extLst>
          </p:cNvPr>
          <p:cNvSpPr>
            <a:spLocks noGrp="1" noRot="1" noChangeAspect="1"/>
          </p:cNvSpPr>
          <p:nvPr>
            <p:ph type="sldImg"/>
          </p:nvPr>
        </p:nvSpPr>
        <p:spPr/>
        <p:txBody>
          <a:bodyPr/>
          <a:lstStyle/>
          <a:p>
            <a:endParaRPr lang="sv-SE"/>
          </a:p>
        </p:txBody>
      </p:sp>
      <p:sp>
        <p:nvSpPr>
          <p:cNvPr id="3" name="Platshållare för anteckningar 2">
            <a:extLst>
              <a:ext uri="{FF2B5EF4-FFF2-40B4-BE49-F238E27FC236}">
                <a16:creationId xmlns:a16="http://schemas.microsoft.com/office/drawing/2014/main" id="{D963C038-F073-0D16-1068-EAC75077B462}"/>
              </a:ext>
            </a:extLst>
          </p:cNvPr>
          <p:cNvSpPr>
            <a:spLocks noGrp="1"/>
          </p:cNvSpPr>
          <p:nvPr>
            <p:ph type="body" idx="1"/>
          </p:nvPr>
        </p:nvSpPr>
        <p:spPr/>
        <p:txBody>
          <a:bodyPr/>
          <a:lstStyle/>
          <a:p>
            <a:r>
              <a:rPr lang="sv-SE" dirty="0"/>
              <a:t>Välkomna att kontakta oss!</a:t>
            </a:r>
          </a:p>
        </p:txBody>
      </p:sp>
      <p:sp>
        <p:nvSpPr>
          <p:cNvPr id="4" name="Platshållare för bildnummer 3">
            <a:extLst>
              <a:ext uri="{FF2B5EF4-FFF2-40B4-BE49-F238E27FC236}">
                <a16:creationId xmlns:a16="http://schemas.microsoft.com/office/drawing/2014/main" id="{845C4273-E88B-EED4-264E-9E9AF100B1FE}"/>
              </a:ext>
            </a:extLst>
          </p:cNvPr>
          <p:cNvSpPr>
            <a:spLocks noGrp="1"/>
          </p:cNvSpPr>
          <p:nvPr>
            <p:ph type="sldNum" sz="quarter" idx="5"/>
          </p:nvPr>
        </p:nvSpPr>
        <p:spPr/>
        <p:txBody>
          <a:bodyPr/>
          <a:lstStyle/>
          <a:p>
            <a:fld id="{0A21435E-055B-494E-A7C8-CD59707E961C}" type="slidenum">
              <a:rPr lang="sv-SE" smtClean="0"/>
              <a:t>32</a:t>
            </a:fld>
            <a:endParaRPr lang="sv-SE"/>
          </a:p>
        </p:txBody>
      </p:sp>
    </p:spTree>
    <p:extLst>
      <p:ext uri="{BB962C8B-B14F-4D97-AF65-F5344CB8AC3E}">
        <p14:creationId xmlns:p14="http://schemas.microsoft.com/office/powerpoint/2010/main" val="2714428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a:xfrm>
            <a:off x="983932" y="3551379"/>
            <a:ext cx="8084186" cy="332897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ffectLst/>
              <a:latin typeface="Calibri" panose="020F0502020204030204" pitchFamily="34" charset="0"/>
              <a:ea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0A21435E-055B-494E-A7C8-CD59707E961C}" type="slidenum">
              <a:rPr lang="sv-SE" smtClean="0"/>
              <a:t>4</a:t>
            </a:fld>
            <a:endParaRPr lang="sv-SE"/>
          </a:p>
        </p:txBody>
      </p:sp>
    </p:spTree>
    <p:extLst>
      <p:ext uri="{BB962C8B-B14F-4D97-AF65-F5344CB8AC3E}">
        <p14:creationId xmlns:p14="http://schemas.microsoft.com/office/powerpoint/2010/main" val="3932780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AE1C7-5334-A33F-E8C4-B4D969B70F4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7E1C2A1-12CA-36ED-DD02-590ED8E722FB}"/>
              </a:ext>
            </a:extLst>
          </p:cNvPr>
          <p:cNvSpPr>
            <a:spLocks noGrp="1" noRot="1" noChangeAspect="1"/>
          </p:cNvSpPr>
          <p:nvPr>
            <p:ph type="sldImg"/>
          </p:nvPr>
        </p:nvSpPr>
        <p:spPr/>
        <p:txBody>
          <a:bodyPr/>
          <a:lstStyle/>
          <a:p>
            <a:endParaRPr lang="sv-SE"/>
          </a:p>
        </p:txBody>
      </p:sp>
      <p:sp>
        <p:nvSpPr>
          <p:cNvPr id="3" name="Platshållare för anteckningar 2">
            <a:extLst>
              <a:ext uri="{FF2B5EF4-FFF2-40B4-BE49-F238E27FC236}">
                <a16:creationId xmlns:a16="http://schemas.microsoft.com/office/drawing/2014/main" id="{E2E0D6AE-D4B1-B5D9-45DB-0DE82429A57A}"/>
              </a:ext>
            </a:extLst>
          </p:cNvPr>
          <p:cNvSpPr>
            <a:spLocks noGrp="1"/>
          </p:cNvSpPr>
          <p:nvPr>
            <p:ph type="body" idx="1"/>
          </p:nvPr>
        </p:nvSpPr>
        <p:spPr/>
        <p:txBody>
          <a:bodyPr/>
          <a:lstStyle/>
          <a:p>
            <a:br>
              <a:rPr lang="sv-SE" dirty="0"/>
            </a:br>
            <a:br>
              <a:rPr lang="sv-SE" dirty="0"/>
            </a:br>
            <a:r>
              <a:rPr lang="sv-SE" dirty="0"/>
              <a:t>Tidsplan för projektet</a:t>
            </a:r>
          </a:p>
          <a:p>
            <a:endParaRPr lang="sv-SE" dirty="0"/>
          </a:p>
        </p:txBody>
      </p:sp>
      <p:sp>
        <p:nvSpPr>
          <p:cNvPr id="4" name="Platshållare för bildnummer 3">
            <a:extLst>
              <a:ext uri="{FF2B5EF4-FFF2-40B4-BE49-F238E27FC236}">
                <a16:creationId xmlns:a16="http://schemas.microsoft.com/office/drawing/2014/main" id="{FC93F5F3-E9BD-103E-9887-57C5A9F63AE6}"/>
              </a:ext>
            </a:extLst>
          </p:cNvPr>
          <p:cNvSpPr>
            <a:spLocks noGrp="1"/>
          </p:cNvSpPr>
          <p:nvPr>
            <p:ph type="sldNum" sz="quarter" idx="5"/>
          </p:nvPr>
        </p:nvSpPr>
        <p:spPr/>
        <p:txBody>
          <a:bodyPr/>
          <a:lstStyle/>
          <a:p>
            <a:fld id="{0A21435E-055B-494E-A7C8-CD59707E961C}" type="slidenum">
              <a:rPr lang="sv-SE" smtClean="0"/>
              <a:t>5</a:t>
            </a:fld>
            <a:endParaRPr lang="sv-SE"/>
          </a:p>
        </p:txBody>
      </p:sp>
    </p:spTree>
    <p:extLst>
      <p:ext uri="{BB962C8B-B14F-4D97-AF65-F5344CB8AC3E}">
        <p14:creationId xmlns:p14="http://schemas.microsoft.com/office/powerpoint/2010/main" val="4012476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195AF6-8C77-2FCD-055E-0D77AE317616}"/>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57F61BA-0F15-F84C-1394-64859E1640A3}"/>
              </a:ext>
            </a:extLst>
          </p:cNvPr>
          <p:cNvSpPr>
            <a:spLocks noGrp="1" noRot="1" noChangeAspect="1"/>
          </p:cNvSpPr>
          <p:nvPr>
            <p:ph type="sldImg"/>
          </p:nvPr>
        </p:nvSpPr>
        <p:spPr/>
        <p:txBody>
          <a:bodyPr/>
          <a:lstStyle/>
          <a:p>
            <a:endParaRPr lang="sv-SE"/>
          </a:p>
        </p:txBody>
      </p:sp>
      <p:sp>
        <p:nvSpPr>
          <p:cNvPr id="3" name="Platshållare för anteckningar 2">
            <a:extLst>
              <a:ext uri="{FF2B5EF4-FFF2-40B4-BE49-F238E27FC236}">
                <a16:creationId xmlns:a16="http://schemas.microsoft.com/office/drawing/2014/main" id="{A0015167-774A-827A-FEF9-EB03AB59E2BF}"/>
              </a:ext>
            </a:extLst>
          </p:cNvPr>
          <p:cNvSpPr>
            <a:spLocks noGrp="1"/>
          </p:cNvSpPr>
          <p:nvPr>
            <p:ph type="body" idx="1"/>
          </p:nvPr>
        </p:nvSpPr>
        <p:spPr/>
        <p:txBody>
          <a:bodyPr/>
          <a:lstStyle/>
          <a:p>
            <a:endParaRPr lang="sv-SE" b="0" i="0" dirty="0">
              <a:solidFill>
                <a:srgbClr val="1D1D1B"/>
              </a:solidFill>
              <a:effectLst/>
              <a:latin typeface="KorolevLiULight"/>
            </a:endParaRPr>
          </a:p>
          <a:p>
            <a:r>
              <a:rPr lang="sv-SE" b="0" i="0" dirty="0">
                <a:solidFill>
                  <a:srgbClr val="1D1D1B"/>
                </a:solidFill>
                <a:effectLst/>
                <a:latin typeface="KorolevLiULight"/>
              </a:rPr>
              <a:t>Presentation av alla medarbetare i projektet.</a:t>
            </a:r>
            <a:endParaRPr lang="sv-SE" dirty="0"/>
          </a:p>
        </p:txBody>
      </p:sp>
      <p:sp>
        <p:nvSpPr>
          <p:cNvPr id="4" name="Platshållare för bildnummer 3">
            <a:extLst>
              <a:ext uri="{FF2B5EF4-FFF2-40B4-BE49-F238E27FC236}">
                <a16:creationId xmlns:a16="http://schemas.microsoft.com/office/drawing/2014/main" id="{98D0E9A8-C773-AE57-1E9C-8FBD9717BB67}"/>
              </a:ext>
            </a:extLst>
          </p:cNvPr>
          <p:cNvSpPr>
            <a:spLocks noGrp="1"/>
          </p:cNvSpPr>
          <p:nvPr>
            <p:ph type="sldNum" sz="quarter" idx="5"/>
          </p:nvPr>
        </p:nvSpPr>
        <p:spPr/>
        <p:txBody>
          <a:bodyPr/>
          <a:lstStyle/>
          <a:p>
            <a:fld id="{0A21435E-055B-494E-A7C8-CD59707E961C}" type="slidenum">
              <a:rPr lang="sv-SE" smtClean="0"/>
              <a:t>6</a:t>
            </a:fld>
            <a:endParaRPr lang="sv-SE"/>
          </a:p>
        </p:txBody>
      </p:sp>
    </p:spTree>
    <p:extLst>
      <p:ext uri="{BB962C8B-B14F-4D97-AF65-F5344CB8AC3E}">
        <p14:creationId xmlns:p14="http://schemas.microsoft.com/office/powerpoint/2010/main" val="1651969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A21435E-055B-494E-A7C8-CD59707E961C}" type="slidenum">
              <a:rPr lang="sv-SE" smtClean="0"/>
              <a:t>7</a:t>
            </a:fld>
            <a:endParaRPr lang="sv-SE"/>
          </a:p>
        </p:txBody>
      </p:sp>
    </p:spTree>
    <p:extLst>
      <p:ext uri="{BB962C8B-B14F-4D97-AF65-F5344CB8AC3E}">
        <p14:creationId xmlns:p14="http://schemas.microsoft.com/office/powerpoint/2010/main" val="1435280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A21435E-055B-494E-A7C8-CD59707E961C}" type="slidenum">
              <a:rPr lang="sv-SE" smtClean="0"/>
              <a:t>8</a:t>
            </a:fld>
            <a:endParaRPr lang="sv-SE"/>
          </a:p>
        </p:txBody>
      </p:sp>
    </p:spTree>
    <p:extLst>
      <p:ext uri="{BB962C8B-B14F-4D97-AF65-F5344CB8AC3E}">
        <p14:creationId xmlns:p14="http://schemas.microsoft.com/office/powerpoint/2010/main" val="670187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56F01-A136-4E99-74CE-C9DD7478FC0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0047805-2EE5-8F78-0904-88757F5A4746}"/>
              </a:ext>
            </a:extLst>
          </p:cNvPr>
          <p:cNvSpPr>
            <a:spLocks noGrp="1" noRot="1" noChangeAspect="1"/>
          </p:cNvSpPr>
          <p:nvPr>
            <p:ph type="sldImg"/>
          </p:nvPr>
        </p:nvSpPr>
        <p:spPr/>
        <p:txBody>
          <a:bodyPr/>
          <a:lstStyle/>
          <a:p>
            <a:endParaRPr lang="sv-SE"/>
          </a:p>
        </p:txBody>
      </p:sp>
      <p:sp>
        <p:nvSpPr>
          <p:cNvPr id="3" name="Platshållare för anteckningar 2">
            <a:extLst>
              <a:ext uri="{FF2B5EF4-FFF2-40B4-BE49-F238E27FC236}">
                <a16:creationId xmlns:a16="http://schemas.microsoft.com/office/drawing/2014/main" id="{35FC5402-0C2D-F977-137C-F1468F443059}"/>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F0E952D6-2E9C-18E1-98D9-EB1ECE9983DB}"/>
              </a:ext>
            </a:extLst>
          </p:cNvPr>
          <p:cNvSpPr>
            <a:spLocks noGrp="1"/>
          </p:cNvSpPr>
          <p:nvPr>
            <p:ph type="sldNum" sz="quarter" idx="5"/>
          </p:nvPr>
        </p:nvSpPr>
        <p:spPr/>
        <p:txBody>
          <a:bodyPr/>
          <a:lstStyle/>
          <a:p>
            <a:fld id="{0A21435E-055B-494E-A7C8-CD59707E961C}" type="slidenum">
              <a:rPr lang="sv-SE" smtClean="0"/>
              <a:t>9</a:t>
            </a:fld>
            <a:endParaRPr lang="sv-SE"/>
          </a:p>
        </p:txBody>
      </p:sp>
    </p:spTree>
    <p:extLst>
      <p:ext uri="{BB962C8B-B14F-4D97-AF65-F5344CB8AC3E}">
        <p14:creationId xmlns:p14="http://schemas.microsoft.com/office/powerpoint/2010/main" val="28069670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i enspalt plus foto + Kapitelrubrik">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AEC3B751-6D85-0B4D-B837-7C1BBCD011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88977" y="6233919"/>
            <a:ext cx="1733134" cy="251474"/>
          </a:xfrm>
          <a:prstGeom prst="rect">
            <a:avLst/>
          </a:prstGeom>
        </p:spPr>
      </p:pic>
      <p:sp>
        <p:nvSpPr>
          <p:cNvPr id="5" name="Platshållare för text 6">
            <a:extLst>
              <a:ext uri="{FF2B5EF4-FFF2-40B4-BE49-F238E27FC236}">
                <a16:creationId xmlns:a16="http://schemas.microsoft.com/office/drawing/2014/main" id="{244DB8D8-4E91-784F-ACCB-42CA1CEC1CFC}"/>
              </a:ext>
            </a:extLst>
          </p:cNvPr>
          <p:cNvSpPr>
            <a:spLocks noGrp="1"/>
          </p:cNvSpPr>
          <p:nvPr>
            <p:ph type="body" sz="quarter" idx="11" hasCustomPrompt="1"/>
          </p:nvPr>
        </p:nvSpPr>
        <p:spPr>
          <a:xfrm>
            <a:off x="214130" y="244110"/>
            <a:ext cx="6530702" cy="688862"/>
          </a:xfrm>
          <a:prstGeom prst="rect">
            <a:avLst/>
          </a:prstGeom>
        </p:spPr>
        <p:txBody>
          <a:bodyPr>
            <a:normAutofit/>
          </a:bodyPr>
          <a:lstStyle>
            <a:lvl1pPr marL="0" indent="0" algn="l">
              <a:lnSpc>
                <a:spcPts val="2200"/>
              </a:lnSpc>
              <a:spcBef>
                <a:spcPts val="0"/>
              </a:spcBef>
              <a:buNone/>
              <a:defRPr sz="2000" b="1">
                <a:solidFill>
                  <a:srgbClr val="45A2DB"/>
                </a:solidFill>
              </a:defRPr>
            </a:lvl1pPr>
          </a:lstStyle>
          <a:p>
            <a:pPr lvl="0"/>
            <a:r>
              <a:rPr lang="sv-SE"/>
              <a:t>Presentationsrubrik</a:t>
            </a:r>
          </a:p>
        </p:txBody>
      </p:sp>
      <p:sp>
        <p:nvSpPr>
          <p:cNvPr id="8" name="Platshållare för bild 7">
            <a:extLst>
              <a:ext uri="{FF2B5EF4-FFF2-40B4-BE49-F238E27FC236}">
                <a16:creationId xmlns:a16="http://schemas.microsoft.com/office/drawing/2014/main" id="{9F03E82E-C155-814A-AEAE-2BCEDB4E5036}"/>
              </a:ext>
            </a:extLst>
          </p:cNvPr>
          <p:cNvSpPr>
            <a:spLocks noGrp="1"/>
          </p:cNvSpPr>
          <p:nvPr>
            <p:ph type="pic" sz="quarter" idx="10"/>
          </p:nvPr>
        </p:nvSpPr>
        <p:spPr>
          <a:xfrm>
            <a:off x="6744832" y="183645"/>
            <a:ext cx="5272543" cy="6485443"/>
          </a:xfrm>
          <a:prstGeom prst="rect">
            <a:avLst/>
          </a:prstGeom>
        </p:spPr>
        <p:txBody>
          <a:bodyPr/>
          <a:lstStyle/>
          <a:p>
            <a:r>
              <a:rPr lang="sv-SE"/>
              <a:t>Klicka på ikonen för att lägga till en bild</a:t>
            </a:r>
          </a:p>
        </p:txBody>
      </p:sp>
      <p:sp>
        <p:nvSpPr>
          <p:cNvPr id="2" name="Rubrik 1">
            <a:extLst>
              <a:ext uri="{FF2B5EF4-FFF2-40B4-BE49-F238E27FC236}">
                <a16:creationId xmlns:a16="http://schemas.microsoft.com/office/drawing/2014/main" id="{31C37A81-E664-774C-BD5C-9DF7253CF4EC}"/>
              </a:ext>
            </a:extLst>
          </p:cNvPr>
          <p:cNvSpPr>
            <a:spLocks noGrp="1"/>
          </p:cNvSpPr>
          <p:nvPr>
            <p:ph type="title"/>
          </p:nvPr>
        </p:nvSpPr>
        <p:spPr>
          <a:xfrm>
            <a:off x="627913" y="1048216"/>
            <a:ext cx="5791936" cy="1325563"/>
          </a:xfrm>
          <a:prstGeom prst="rect">
            <a:avLst/>
          </a:prstGeom>
        </p:spPr>
        <p:txBody>
          <a:bodyPr>
            <a:normAutofit/>
          </a:bodyPr>
          <a:lstStyle>
            <a:lvl1pPr algn="l">
              <a:defRPr sz="4000">
                <a:solidFill>
                  <a:srgbClr val="45A2DB"/>
                </a:solidFill>
              </a:defRPr>
            </a:lvl1pPr>
          </a:lstStyle>
          <a:p>
            <a:r>
              <a:rPr lang="sv-SE"/>
              <a:t>Klicka här för att ändra mall för rubrikformat</a:t>
            </a:r>
          </a:p>
        </p:txBody>
      </p:sp>
      <p:sp>
        <p:nvSpPr>
          <p:cNvPr id="4" name="Platshållare för innehåll 3">
            <a:extLst>
              <a:ext uri="{FF2B5EF4-FFF2-40B4-BE49-F238E27FC236}">
                <a16:creationId xmlns:a16="http://schemas.microsoft.com/office/drawing/2014/main" id="{61990962-CFD7-8245-BCC3-D2344864FA34}"/>
              </a:ext>
            </a:extLst>
          </p:cNvPr>
          <p:cNvSpPr>
            <a:spLocks noGrp="1"/>
          </p:cNvSpPr>
          <p:nvPr>
            <p:ph sz="half" idx="2"/>
          </p:nvPr>
        </p:nvSpPr>
        <p:spPr>
          <a:xfrm>
            <a:off x="627913" y="2547780"/>
            <a:ext cx="5791935" cy="4310220"/>
          </a:xfrm>
          <a:prstGeom prst="rect">
            <a:avLst/>
          </a:prstGeom>
        </p:spPr>
        <p:txBody>
          <a:bodyPr>
            <a:noAutofit/>
          </a:bodyPr>
          <a:lstStyle>
            <a:lvl1pPr>
              <a:defRPr sz="200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002122016"/>
      </p:ext>
    </p:extLst>
  </p:cSld>
  <p:clrMapOvr>
    <a:masterClrMapping/>
  </p:clrMapOvr>
  <p:extLst>
    <p:ext uri="{DCECCB84-F9BA-43D5-87BE-67443E8EF086}">
      <p15:sldGuideLst xmlns:p15="http://schemas.microsoft.com/office/powerpoint/2012/main">
        <p15:guide id="1" orient="horz" pos="119">
          <p15:clr>
            <a:srgbClr val="FBAE40"/>
          </p15:clr>
        </p15:guide>
        <p15:guide id="2" pos="4044">
          <p15:clr>
            <a:srgbClr val="FBAE40"/>
          </p15:clr>
        </p15:guide>
        <p15:guide id="3" orient="horz" pos="4201">
          <p15:clr>
            <a:srgbClr val="FBAE40"/>
          </p15:clr>
        </p15:guide>
        <p15:guide id="4" pos="755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2" name="Bild 1">
            <a:extLst>
              <a:ext uri="{FF2B5EF4-FFF2-40B4-BE49-F238E27FC236}">
                <a16:creationId xmlns:a16="http://schemas.microsoft.com/office/drawing/2014/main" id="{310833A2-36BC-EE47-B586-A1BEA207071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88977" y="6233919"/>
            <a:ext cx="1733134" cy="251474"/>
          </a:xfrm>
          <a:prstGeom prst="rect">
            <a:avLst/>
          </a:prstGeom>
        </p:spPr>
      </p:pic>
    </p:spTree>
    <p:extLst>
      <p:ext uri="{BB962C8B-B14F-4D97-AF65-F5344CB8AC3E}">
        <p14:creationId xmlns:p14="http://schemas.microsoft.com/office/powerpoint/2010/main" val="38431167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A7C6F2CE-F7EE-984C-AEBC-11329C1F94EE}"/>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2" name="Platshållare för rubrik 1">
            <a:extLst>
              <a:ext uri="{FF2B5EF4-FFF2-40B4-BE49-F238E27FC236}">
                <a16:creationId xmlns:a16="http://schemas.microsoft.com/office/drawing/2014/main" id="{FA428F09-79C7-854C-922B-4D47C3D1B20A}"/>
              </a:ext>
            </a:extLst>
          </p:cNvPr>
          <p:cNvSpPr>
            <a:spLocks noGrp="1"/>
          </p:cNvSpPr>
          <p:nvPr>
            <p:ph type="title"/>
          </p:nvPr>
        </p:nvSpPr>
        <p:spPr>
          <a:xfrm>
            <a:off x="682601" y="775101"/>
            <a:ext cx="6793964" cy="758283"/>
          </a:xfrm>
          <a:prstGeom prst="rect">
            <a:avLst/>
          </a:prstGeom>
        </p:spPr>
        <p:txBody>
          <a:bodyPr vert="horz" lIns="91440" tIns="45720" rIns="91440" bIns="45720" rtlCol="0" anchor="ctr">
            <a:no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67AC9700-2107-E04B-90EC-19083B00D2B0}"/>
              </a:ext>
            </a:extLst>
          </p:cNvPr>
          <p:cNvSpPr>
            <a:spLocks noGrp="1"/>
          </p:cNvSpPr>
          <p:nvPr>
            <p:ph type="body" idx="1"/>
          </p:nvPr>
        </p:nvSpPr>
        <p:spPr>
          <a:xfrm>
            <a:off x="682601" y="2308485"/>
            <a:ext cx="6347786" cy="356820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1"/>
            <a:r>
              <a:rPr lang="sv-SE"/>
              <a:t>Nivå fem</a:t>
            </a:r>
          </a:p>
        </p:txBody>
      </p:sp>
    </p:spTree>
    <p:extLst>
      <p:ext uri="{BB962C8B-B14F-4D97-AF65-F5344CB8AC3E}">
        <p14:creationId xmlns:p14="http://schemas.microsoft.com/office/powerpoint/2010/main" val="81568799"/>
      </p:ext>
    </p:extLst>
  </p:cSld>
  <p:clrMap bg1="lt1" tx1="dk1" bg2="lt2" tx2="dk2" accent1="accent1" accent2="accent2" accent3="accent3" accent4="accent4" accent5="accent5" accent6="accent6" hlink="hlink" folHlink="folHlink"/>
  <p:sldLayoutIdLst>
    <p:sldLayoutId id="2147483671" r:id="rId1"/>
    <p:sldLayoutId id="2147483655" r:id="rId2"/>
  </p:sldLayoutIdLst>
  <p:txStyles>
    <p:titleStyle>
      <a:lvl1pPr algn="l" defTabSz="914400" rtl="0" eaLnBrk="1" latinLnBrk="0" hangingPunct="1">
        <a:lnSpc>
          <a:spcPct val="90000"/>
        </a:lnSpc>
        <a:spcBef>
          <a:spcPct val="0"/>
        </a:spcBef>
        <a:buNone/>
        <a:defRPr sz="3200" b="1" kern="1200">
          <a:solidFill>
            <a:srgbClr val="45A2DB"/>
          </a:solidFill>
          <a:latin typeface="Arial" panose="020B0604020202020204" pitchFamily="34" charset="0"/>
          <a:ea typeface="+mj-ea"/>
          <a:cs typeface="Arial" panose="020B0604020202020204" pitchFamily="34" charset="0"/>
        </a:defRPr>
      </a:lvl1pPr>
    </p:titleStyle>
    <p:bodyStyle>
      <a:lvl1pPr marL="216000" indent="-216000" algn="l" defTabSz="914400" rtl="0" eaLnBrk="1" latinLnBrk="0" hangingPunct="1">
        <a:lnSpc>
          <a:spcPts val="2300"/>
        </a:lnSpc>
        <a:spcBef>
          <a:spcPts val="12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396000" indent="-216000" algn="l" defTabSz="914400" rtl="0" eaLnBrk="1" latinLnBrk="0" hangingPunct="1">
        <a:lnSpc>
          <a:spcPts val="2300"/>
        </a:lnSpc>
        <a:spcBef>
          <a:spcPts val="600"/>
        </a:spcBef>
        <a:buFont typeface="Systemtypsnitt"/>
        <a:buChar char="–"/>
        <a:defRPr sz="2200" kern="1200">
          <a:solidFill>
            <a:schemeClr val="tx1"/>
          </a:solidFill>
          <a:latin typeface="Arial" panose="020B0604020202020204" pitchFamily="34" charset="0"/>
          <a:ea typeface="+mn-ea"/>
          <a:cs typeface="Arial" panose="020B0604020202020204" pitchFamily="34" charset="0"/>
        </a:defRPr>
      </a:lvl2pPr>
      <a:lvl3pPr marL="396000" indent="-216000" algn="l" defTabSz="914400" rtl="0" eaLnBrk="1" latinLnBrk="0" hangingPunct="1">
        <a:lnSpc>
          <a:spcPts val="2300"/>
        </a:lnSpc>
        <a:spcBef>
          <a:spcPts val="600"/>
        </a:spcBef>
        <a:buFont typeface="Systemtypsnitt"/>
        <a:buChar char="–"/>
        <a:defRPr sz="2200" kern="1200" baseline="0">
          <a:solidFill>
            <a:schemeClr val="tx1"/>
          </a:solidFill>
          <a:latin typeface="Arial" panose="020B0604020202020204" pitchFamily="34" charset="0"/>
          <a:ea typeface="+mn-ea"/>
          <a:cs typeface="Arial" panose="020B0604020202020204" pitchFamily="34" charset="0"/>
        </a:defRPr>
      </a:lvl3pPr>
      <a:lvl4pPr marL="396000" indent="-216000" algn="l" defTabSz="914400" rtl="0" eaLnBrk="1" latinLnBrk="0" hangingPunct="1">
        <a:lnSpc>
          <a:spcPts val="2300"/>
        </a:lnSpc>
        <a:spcBef>
          <a:spcPts val="600"/>
        </a:spcBef>
        <a:buFont typeface="Systemtypsnitt"/>
        <a:buChar char="–"/>
        <a:defRPr sz="2200" kern="1200" baseline="0">
          <a:solidFill>
            <a:schemeClr val="tx1"/>
          </a:solidFill>
          <a:latin typeface="Arial" panose="020B0604020202020204" pitchFamily="34" charset="0"/>
          <a:ea typeface="+mn-ea"/>
          <a:cs typeface="Arial" panose="020B0604020202020204" pitchFamily="34" charset="0"/>
        </a:defRPr>
      </a:lvl4pPr>
      <a:lvl5pPr marL="396000" indent="-216000" algn="l" defTabSz="914400" rtl="0" eaLnBrk="1" latinLnBrk="0" hangingPunct="1">
        <a:lnSpc>
          <a:spcPct val="100000"/>
        </a:lnSpc>
        <a:spcBef>
          <a:spcPts val="600"/>
        </a:spcBef>
        <a:buFont typeface="Systemtypsnitt"/>
        <a:buChar char="–"/>
        <a:defRPr sz="2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24.jp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37.png"/><Relationship Id="rId2" Type="http://schemas.openxmlformats.org/officeDocument/2006/relationships/slideLayout" Target="../slideLayouts/slideLayout1.xml"/><Relationship Id="rId1" Type="http://schemas.openxmlformats.org/officeDocument/2006/relationships/themeOverride" Target="../theme/themeOverride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hemeOverride" Target="../theme/themeOverride3.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hemeOverride" Target="../theme/themeOverride4.xml"/><Relationship Id="rId5" Type="http://schemas.openxmlformats.org/officeDocument/2006/relationships/image" Target="../media/image43.png"/><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hemeOverride" Target="../theme/themeOverride5.xml"/><Relationship Id="rId5" Type="http://schemas.openxmlformats.org/officeDocument/2006/relationships/image" Target="../media/image45.png"/><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53.png"/><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mailto:tina.haggholm@ntaskolutveckling.se"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hyperlink" Target="https://ntaskolutveckling.nu/fff-formular-for-fel-och-forbattringar/" TargetMode="External"/><Relationship Id="rId4" Type="http://schemas.openxmlformats.org/officeDocument/2006/relationships/hyperlink" Target="mailto:info@ntaskolutveckling.s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C98AC889-EF84-48A2-92CB-661D0B9148CD}"/>
              </a:ext>
            </a:extLst>
          </p:cNvPr>
          <p:cNvSpPr txBox="1">
            <a:spLocks/>
          </p:cNvSpPr>
          <p:nvPr/>
        </p:nvSpPr>
        <p:spPr>
          <a:xfrm>
            <a:off x="1270000" y="2478552"/>
            <a:ext cx="999744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rgbClr val="45A2DB"/>
                </a:solidFill>
                <a:latin typeface="Arial" panose="020B0604020202020204" pitchFamily="34" charset="0"/>
                <a:ea typeface="+mj-ea"/>
                <a:cs typeface="Arial" panose="020B0604020202020204" pitchFamily="34" charset="0"/>
              </a:defRPr>
            </a:lvl1pPr>
          </a:lstStyle>
          <a:p>
            <a:r>
              <a:rPr lang="sv-SE" sz="5400" b="0" dirty="0">
                <a:solidFill>
                  <a:srgbClr val="36A4E1"/>
                </a:solidFill>
                <a:latin typeface="Officina Serif ITC Pro Md" panose="02060606030505020204" pitchFamily="18" charset="0"/>
                <a:ea typeface="+mn-ea"/>
              </a:rPr>
              <a:t>Informationsträff om reviderade</a:t>
            </a:r>
            <a:br>
              <a:rPr lang="sv-SE" sz="5400" b="0" dirty="0">
                <a:solidFill>
                  <a:srgbClr val="36A4E1"/>
                </a:solidFill>
                <a:latin typeface="Officina Serif ITC Pro Md" panose="02060606030505020204" pitchFamily="18" charset="0"/>
                <a:ea typeface="+mn-ea"/>
              </a:rPr>
            </a:br>
            <a:r>
              <a:rPr lang="sv-SE" sz="5400" b="0" dirty="0">
                <a:solidFill>
                  <a:srgbClr val="A6B42F"/>
                </a:solidFill>
                <a:latin typeface="Officina Serif ITC Pro Md" panose="02060606030505020204" pitchFamily="18" charset="0"/>
                <a:ea typeface="+mn-ea"/>
              </a:rPr>
              <a:t>tema Kroppen</a:t>
            </a:r>
          </a:p>
        </p:txBody>
      </p:sp>
      <p:sp>
        <p:nvSpPr>
          <p:cNvPr id="5" name="Underrubrik 2">
            <a:extLst>
              <a:ext uri="{FF2B5EF4-FFF2-40B4-BE49-F238E27FC236}">
                <a16:creationId xmlns:a16="http://schemas.microsoft.com/office/drawing/2014/main" id="{2E744C15-FF7D-4552-A8FB-D9A782BC5F0B}"/>
              </a:ext>
            </a:extLst>
          </p:cNvPr>
          <p:cNvSpPr txBox="1">
            <a:spLocks/>
          </p:cNvSpPr>
          <p:nvPr/>
        </p:nvSpPr>
        <p:spPr>
          <a:xfrm>
            <a:off x="1523999" y="5138877"/>
            <a:ext cx="9144000" cy="405581"/>
          </a:xfrm>
          <a:prstGeom prst="rect">
            <a:avLst/>
          </a:prstGeom>
        </p:spPr>
        <p:txBody>
          <a:bodyPr/>
          <a:lstStyle>
            <a:lvl1pPr marL="0" indent="0" algn="ctr" defTabSz="914400" rtl="0" eaLnBrk="1" latinLnBrk="0" hangingPunct="1">
              <a:lnSpc>
                <a:spcPts val="2300"/>
              </a:lnSpc>
              <a:spcBef>
                <a:spcPts val="12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ts val="2300"/>
              </a:lnSpc>
              <a:spcBef>
                <a:spcPts val="600"/>
              </a:spcBef>
              <a:buFont typeface="Systemtypsnitt"/>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ts val="2300"/>
              </a:lnSpc>
              <a:spcBef>
                <a:spcPts val="600"/>
              </a:spcBef>
              <a:buFont typeface="Systemtypsnitt"/>
              <a:buNone/>
              <a:defRPr sz="1800" kern="1200" baseline="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ts val="2300"/>
              </a:lnSpc>
              <a:spcBef>
                <a:spcPts val="600"/>
              </a:spcBef>
              <a:buFont typeface="Systemtypsnitt"/>
              <a:buNone/>
              <a:defRPr sz="1600" kern="1200" baseline="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100000"/>
              </a:lnSpc>
              <a:spcBef>
                <a:spcPts val="600"/>
              </a:spcBef>
              <a:buFont typeface="Systemtypsnitt"/>
              <a:buNone/>
              <a:defRPr sz="1600" kern="1200" baseline="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dirty="0">
                <a:latin typeface="Officina Serif ITC Pro Book" panose="02060506030505020204" pitchFamily="18" charset="0"/>
              </a:rPr>
              <a:t>22 januari 2026</a:t>
            </a:r>
          </a:p>
        </p:txBody>
      </p:sp>
      <p:pic>
        <p:nvPicPr>
          <p:cNvPr id="2" name="Bildobjekt 1">
            <a:extLst>
              <a:ext uri="{FF2B5EF4-FFF2-40B4-BE49-F238E27FC236}">
                <a16:creationId xmlns:a16="http://schemas.microsoft.com/office/drawing/2014/main" id="{45B1796F-FC67-C1C9-F590-8877F82AAF06}"/>
              </a:ext>
            </a:extLst>
          </p:cNvPr>
          <p:cNvPicPr>
            <a:picLocks noChangeAspect="1"/>
          </p:cNvPicPr>
          <p:nvPr/>
        </p:nvPicPr>
        <p:blipFill>
          <a:blip r:embed="rId3"/>
          <a:stretch>
            <a:fillRect/>
          </a:stretch>
        </p:blipFill>
        <p:spPr>
          <a:xfrm>
            <a:off x="4871388" y="672035"/>
            <a:ext cx="2449223" cy="2029900"/>
          </a:xfrm>
          <a:prstGeom prst="rect">
            <a:avLst/>
          </a:prstGeom>
        </p:spPr>
      </p:pic>
      <p:sp>
        <p:nvSpPr>
          <p:cNvPr id="3" name="Underrubrik 2">
            <a:extLst>
              <a:ext uri="{FF2B5EF4-FFF2-40B4-BE49-F238E27FC236}">
                <a16:creationId xmlns:a16="http://schemas.microsoft.com/office/drawing/2014/main" id="{23ECF69D-4872-559C-1720-17BE3670EA8B}"/>
              </a:ext>
            </a:extLst>
          </p:cNvPr>
          <p:cNvSpPr txBox="1">
            <a:spLocks/>
          </p:cNvSpPr>
          <p:nvPr/>
        </p:nvSpPr>
        <p:spPr>
          <a:xfrm>
            <a:off x="169177" y="6185965"/>
            <a:ext cx="11853644" cy="870373"/>
          </a:xfrm>
          <a:prstGeom prst="rect">
            <a:avLst/>
          </a:prstGeom>
        </p:spPr>
        <p:txBody>
          <a:bodyPr>
            <a:noAutofit/>
          </a:bodyPr>
          <a:lstStyle>
            <a:lvl1pPr marL="216000" indent="-216000" algn="l" defTabSz="914400" rtl="0" eaLnBrk="1" latinLnBrk="0" hangingPunct="1">
              <a:lnSpc>
                <a:spcPts val="2300"/>
              </a:lnSpc>
              <a:spcBef>
                <a:spcPts val="12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396000" indent="-216000" algn="l" defTabSz="914400" rtl="0" eaLnBrk="1" latinLnBrk="0" hangingPunct="1">
              <a:lnSpc>
                <a:spcPts val="2300"/>
              </a:lnSpc>
              <a:spcBef>
                <a:spcPts val="600"/>
              </a:spcBef>
              <a:buFont typeface="Systemtypsnitt"/>
              <a:buChar char="–"/>
              <a:defRPr sz="2200" kern="1200">
                <a:solidFill>
                  <a:schemeClr val="tx1"/>
                </a:solidFill>
                <a:latin typeface="Arial" panose="020B0604020202020204" pitchFamily="34" charset="0"/>
                <a:ea typeface="+mn-ea"/>
                <a:cs typeface="Arial" panose="020B0604020202020204" pitchFamily="34" charset="0"/>
              </a:defRPr>
            </a:lvl2pPr>
            <a:lvl3pPr marL="396000" indent="-216000" algn="l" defTabSz="914400" rtl="0" eaLnBrk="1" latinLnBrk="0" hangingPunct="1">
              <a:lnSpc>
                <a:spcPts val="2300"/>
              </a:lnSpc>
              <a:spcBef>
                <a:spcPts val="600"/>
              </a:spcBef>
              <a:buFont typeface="Systemtypsnitt"/>
              <a:buChar char="–"/>
              <a:defRPr sz="2200" kern="1200" baseline="0">
                <a:solidFill>
                  <a:schemeClr val="tx1"/>
                </a:solidFill>
                <a:latin typeface="Arial" panose="020B0604020202020204" pitchFamily="34" charset="0"/>
                <a:ea typeface="+mn-ea"/>
                <a:cs typeface="Arial" panose="020B0604020202020204" pitchFamily="34" charset="0"/>
              </a:defRPr>
            </a:lvl3pPr>
            <a:lvl4pPr marL="396000" indent="-216000" algn="l" defTabSz="914400" rtl="0" eaLnBrk="1" latinLnBrk="0" hangingPunct="1">
              <a:lnSpc>
                <a:spcPts val="2300"/>
              </a:lnSpc>
              <a:spcBef>
                <a:spcPts val="600"/>
              </a:spcBef>
              <a:buFont typeface="Systemtypsnitt"/>
              <a:buChar char="–"/>
              <a:defRPr sz="2200" kern="1200" baseline="0">
                <a:solidFill>
                  <a:schemeClr val="tx1"/>
                </a:solidFill>
                <a:latin typeface="Arial" panose="020B0604020202020204" pitchFamily="34" charset="0"/>
                <a:ea typeface="+mn-ea"/>
                <a:cs typeface="Arial" panose="020B0604020202020204" pitchFamily="34" charset="0"/>
              </a:defRPr>
            </a:lvl4pPr>
            <a:lvl5pPr marL="396000" indent="-216000" algn="l" defTabSz="914400" rtl="0" eaLnBrk="1" latinLnBrk="0" hangingPunct="1">
              <a:lnSpc>
                <a:spcPct val="100000"/>
              </a:lnSpc>
              <a:spcBef>
                <a:spcPts val="600"/>
              </a:spcBef>
              <a:buFont typeface="Systemtypsnitt"/>
              <a:buChar char="–"/>
              <a:defRPr sz="2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sv-SE" altLang="sv-SE" sz="2000" dirty="0">
                <a:solidFill>
                  <a:srgbClr val="8294A3"/>
                </a:solidFill>
                <a:latin typeface="Officina Serif ITC Pro Book" panose="02060506030505020204" pitchFamily="18" charset="0"/>
              </a:rPr>
              <a:t>ntaskolutveckling.se</a:t>
            </a:r>
          </a:p>
        </p:txBody>
      </p:sp>
    </p:spTree>
    <p:extLst>
      <p:ext uri="{BB962C8B-B14F-4D97-AF65-F5344CB8AC3E}">
        <p14:creationId xmlns:p14="http://schemas.microsoft.com/office/powerpoint/2010/main" val="717944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A6C9B-0F26-D9C2-C764-D9545A15D83F}"/>
            </a:ext>
          </a:extLst>
        </p:cNvPr>
        <p:cNvGrpSpPr/>
        <p:nvPr/>
      </p:nvGrpSpPr>
      <p:grpSpPr>
        <a:xfrm>
          <a:off x="0" y="0"/>
          <a:ext cx="0" cy="0"/>
          <a:chOff x="0" y="0"/>
          <a:chExt cx="0" cy="0"/>
        </a:xfrm>
      </p:grpSpPr>
      <p:sp>
        <p:nvSpPr>
          <p:cNvPr id="6" name="Rubrik 1">
            <a:extLst>
              <a:ext uri="{FF2B5EF4-FFF2-40B4-BE49-F238E27FC236}">
                <a16:creationId xmlns:a16="http://schemas.microsoft.com/office/drawing/2014/main" id="{EA1812EA-AB96-719F-4E77-7E47B87E95ED}"/>
              </a:ext>
            </a:extLst>
          </p:cNvPr>
          <p:cNvSpPr txBox="1">
            <a:spLocks/>
          </p:cNvSpPr>
          <p:nvPr/>
        </p:nvSpPr>
        <p:spPr>
          <a:xfrm>
            <a:off x="1109833" y="675642"/>
            <a:ext cx="7975629" cy="1424754"/>
          </a:xfrm>
          <a:prstGeom prst="rect">
            <a:avLst/>
          </a:prstGeom>
        </p:spPr>
        <p:txBody>
          <a:bodyPr vert="horz" lIns="91440" tIns="45720" rIns="91440" bIns="45720" rtlCol="0" anchor="ctr">
            <a:normAutofit/>
          </a:bodyPr>
          <a:lstStyle>
            <a:defPPr>
              <a:defRPr lang="sv-SE"/>
            </a:defPPr>
            <a:lvl1pPr>
              <a:lnSpc>
                <a:spcPct val="90000"/>
              </a:lnSpc>
              <a:spcBef>
                <a:spcPct val="0"/>
              </a:spcBef>
              <a:buNone/>
              <a:defRPr sz="3600" b="1">
                <a:solidFill>
                  <a:srgbClr val="45A2DB"/>
                </a:solidFill>
                <a:latin typeface="Officina Serif ITC Pro Md" panose="02060606030505020204" pitchFamily="18" charset="0"/>
                <a:ea typeface="+mj-ea"/>
                <a:cs typeface="Arial"/>
              </a:defRPr>
            </a:lvl1pPr>
          </a:lstStyle>
          <a:p>
            <a:r>
              <a:rPr lang="sv-SE"/>
              <a:t>Att välja Nivå</a:t>
            </a:r>
          </a:p>
        </p:txBody>
      </p:sp>
      <p:sp>
        <p:nvSpPr>
          <p:cNvPr id="7" name="Platshållare för innehåll 2">
            <a:extLst>
              <a:ext uri="{FF2B5EF4-FFF2-40B4-BE49-F238E27FC236}">
                <a16:creationId xmlns:a16="http://schemas.microsoft.com/office/drawing/2014/main" id="{431BE886-A92F-E478-5B04-BDFCC48523B4}"/>
              </a:ext>
            </a:extLst>
          </p:cNvPr>
          <p:cNvSpPr txBox="1">
            <a:spLocks/>
          </p:cNvSpPr>
          <p:nvPr/>
        </p:nvSpPr>
        <p:spPr>
          <a:xfrm>
            <a:off x="1109833" y="2292035"/>
            <a:ext cx="8156604" cy="4358148"/>
          </a:xfrm>
          <a:prstGeom prst="rect">
            <a:avLst/>
          </a:prstGeom>
        </p:spPr>
        <p:txBody>
          <a:bodyPr>
            <a:normAutofit/>
          </a:bodyPr>
          <a:lstStyle>
            <a:lvl1pPr marL="216000" indent="-216000" algn="l" defTabSz="914400" rtl="0" eaLnBrk="1" latinLnBrk="0" hangingPunct="1">
              <a:lnSpc>
                <a:spcPts val="2300"/>
              </a:lnSpc>
              <a:spcBef>
                <a:spcPts val="1200"/>
              </a:spcBef>
              <a:buFont typeface="Arial" panose="020B0604020202020204" pitchFamily="34" charset="0"/>
              <a:buChar char="•"/>
              <a:defRPr sz="2200" kern="1200">
                <a:solidFill>
                  <a:schemeClr val="tx1"/>
                </a:solidFill>
                <a:latin typeface="+mn-lt"/>
                <a:ea typeface="+mn-ea"/>
                <a:cs typeface="+mn-cs"/>
              </a:defRPr>
            </a:lvl1pPr>
            <a:lvl2pPr marL="396000" indent="-216000" algn="l" defTabSz="914400" rtl="0" eaLnBrk="1" latinLnBrk="0" hangingPunct="1">
              <a:lnSpc>
                <a:spcPts val="2300"/>
              </a:lnSpc>
              <a:spcBef>
                <a:spcPts val="600"/>
              </a:spcBef>
              <a:buFont typeface="Systemtypsnitt"/>
              <a:buChar char="–"/>
              <a:defRPr sz="2200" kern="1200">
                <a:solidFill>
                  <a:schemeClr val="tx1"/>
                </a:solidFill>
                <a:latin typeface="+mn-lt"/>
                <a:ea typeface="+mn-ea"/>
                <a:cs typeface="+mn-cs"/>
              </a:defRPr>
            </a:lvl2pPr>
            <a:lvl3pPr marL="396000" indent="-216000" algn="l" defTabSz="914400" rtl="0" eaLnBrk="1" latinLnBrk="0" hangingPunct="1">
              <a:lnSpc>
                <a:spcPts val="2300"/>
              </a:lnSpc>
              <a:spcBef>
                <a:spcPts val="600"/>
              </a:spcBef>
              <a:buFont typeface="Systemtypsnitt"/>
              <a:buChar char="–"/>
              <a:defRPr sz="2200" kern="1200" baseline="0">
                <a:solidFill>
                  <a:schemeClr val="tx1"/>
                </a:solidFill>
                <a:latin typeface="+mn-lt"/>
                <a:ea typeface="+mn-ea"/>
                <a:cs typeface="+mn-cs"/>
              </a:defRPr>
            </a:lvl3pPr>
            <a:lvl4pPr marL="396000" indent="-216000" algn="l" defTabSz="914400" rtl="0" eaLnBrk="1" latinLnBrk="0" hangingPunct="1">
              <a:lnSpc>
                <a:spcPts val="2300"/>
              </a:lnSpc>
              <a:spcBef>
                <a:spcPts val="600"/>
              </a:spcBef>
              <a:buFont typeface="Systemtypsnitt"/>
              <a:buChar char="–"/>
              <a:defRPr sz="2200" kern="1200" baseline="0">
                <a:solidFill>
                  <a:schemeClr val="tx1"/>
                </a:solidFill>
                <a:latin typeface="+mn-lt"/>
                <a:ea typeface="+mn-ea"/>
                <a:cs typeface="+mn-cs"/>
              </a:defRPr>
            </a:lvl4pPr>
            <a:lvl5pPr marL="396000" indent="-216000" algn="l" defTabSz="914400" rtl="0" eaLnBrk="1" latinLnBrk="0" hangingPunct="1">
              <a:lnSpc>
                <a:spcPct val="100000"/>
              </a:lnSpc>
              <a:spcBef>
                <a:spcPts val="600"/>
              </a:spcBef>
              <a:buFont typeface="Systemtypsnitt"/>
              <a:buChar char="–"/>
              <a:defRPr sz="2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sv-SE" altLang="sv-SE" sz="2400">
                <a:latin typeface="Officina Serif ITC Pro Book" panose="02060506030505020204" pitchFamily="18" charset="0"/>
                <a:cs typeface="Arial" panose="020B0604020202020204" pitchFamily="34" charset="0"/>
              </a:rPr>
              <a:t>För hela klassen</a:t>
            </a:r>
          </a:p>
          <a:p>
            <a:pPr>
              <a:spcAft>
                <a:spcPts val="1200"/>
              </a:spcAft>
            </a:pPr>
            <a:r>
              <a:rPr lang="sv-SE" altLang="sv-SE" sz="2400">
                <a:latin typeface="Officina Serif ITC Pro Book" panose="02060506030505020204" pitchFamily="18" charset="0"/>
                <a:cs typeface="Arial" panose="020B0604020202020204" pitchFamily="34" charset="0"/>
              </a:rPr>
              <a:t>För enskilda elever i klassen</a:t>
            </a:r>
          </a:p>
        </p:txBody>
      </p:sp>
      <p:pic>
        <p:nvPicPr>
          <p:cNvPr id="9" name="Bildobjekt 8">
            <a:extLst>
              <a:ext uri="{FF2B5EF4-FFF2-40B4-BE49-F238E27FC236}">
                <a16:creationId xmlns:a16="http://schemas.microsoft.com/office/drawing/2014/main" id="{3578CF8A-D11F-62E3-3C6F-78154DE18123}"/>
              </a:ext>
            </a:extLst>
          </p:cNvPr>
          <p:cNvPicPr>
            <a:picLocks noChangeAspect="1"/>
          </p:cNvPicPr>
          <p:nvPr/>
        </p:nvPicPr>
        <p:blipFill>
          <a:blip r:embed="rId3"/>
          <a:stretch>
            <a:fillRect/>
          </a:stretch>
        </p:blipFill>
        <p:spPr>
          <a:xfrm>
            <a:off x="441390" y="3750329"/>
            <a:ext cx="7413412" cy="1424754"/>
          </a:xfrm>
          <a:prstGeom prst="rect">
            <a:avLst/>
          </a:prstGeom>
          <a:ln>
            <a:solidFill>
              <a:schemeClr val="tx1"/>
            </a:solidFill>
          </a:ln>
        </p:spPr>
      </p:pic>
      <p:pic>
        <p:nvPicPr>
          <p:cNvPr id="11" name="Bildobjekt 10">
            <a:extLst>
              <a:ext uri="{FF2B5EF4-FFF2-40B4-BE49-F238E27FC236}">
                <a16:creationId xmlns:a16="http://schemas.microsoft.com/office/drawing/2014/main" id="{796F1366-4756-4C7A-FB65-CC16D0B461FF}"/>
              </a:ext>
            </a:extLst>
          </p:cNvPr>
          <p:cNvPicPr>
            <a:picLocks noChangeAspect="1"/>
          </p:cNvPicPr>
          <p:nvPr/>
        </p:nvPicPr>
        <p:blipFill>
          <a:blip r:embed="rId4"/>
          <a:stretch>
            <a:fillRect/>
          </a:stretch>
        </p:blipFill>
        <p:spPr>
          <a:xfrm>
            <a:off x="3941204" y="4144059"/>
            <a:ext cx="2512320" cy="2445326"/>
          </a:xfrm>
          <a:prstGeom prst="rect">
            <a:avLst/>
          </a:prstGeom>
          <a:ln>
            <a:solidFill>
              <a:schemeClr val="tx1"/>
            </a:solidFill>
          </a:ln>
          <a:effectLst>
            <a:outerShdw blurRad="50800" dist="38100" dir="18900000" algn="bl" rotWithShape="0">
              <a:prstClr val="black">
                <a:alpha val="40000"/>
              </a:prstClr>
            </a:outerShdw>
          </a:effectLst>
        </p:spPr>
      </p:pic>
      <p:cxnSp>
        <p:nvCxnSpPr>
          <p:cNvPr id="10" name="Rak pilkoppling 9">
            <a:extLst>
              <a:ext uri="{FF2B5EF4-FFF2-40B4-BE49-F238E27FC236}">
                <a16:creationId xmlns:a16="http://schemas.microsoft.com/office/drawing/2014/main" id="{E0E136C8-D407-8A2B-5B1E-3DA17A9479E7}"/>
              </a:ext>
            </a:extLst>
          </p:cNvPr>
          <p:cNvCxnSpPr/>
          <p:nvPr/>
        </p:nvCxnSpPr>
        <p:spPr>
          <a:xfrm>
            <a:off x="5454502" y="3083442"/>
            <a:ext cx="2147529" cy="16055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5" name="Bildobjekt 14">
            <a:extLst>
              <a:ext uri="{FF2B5EF4-FFF2-40B4-BE49-F238E27FC236}">
                <a16:creationId xmlns:a16="http://schemas.microsoft.com/office/drawing/2014/main" id="{2443229E-3FAA-1FEF-D5C2-1A239EA4A1E5}"/>
              </a:ext>
            </a:extLst>
          </p:cNvPr>
          <p:cNvPicPr>
            <a:picLocks noChangeAspect="1"/>
          </p:cNvPicPr>
          <p:nvPr/>
        </p:nvPicPr>
        <p:blipFill>
          <a:blip r:embed="rId5"/>
          <a:stretch>
            <a:fillRect/>
          </a:stretch>
        </p:blipFill>
        <p:spPr>
          <a:xfrm>
            <a:off x="8683082" y="4260936"/>
            <a:ext cx="3202881" cy="1604011"/>
          </a:xfrm>
          <a:prstGeom prst="rect">
            <a:avLst/>
          </a:prstGeom>
        </p:spPr>
      </p:pic>
      <p:pic>
        <p:nvPicPr>
          <p:cNvPr id="16" name="Bildobjekt 15" descr="En bild som visar text, programvara, Teckensnitt, Webbsida&#10;&#10;AI-genererat innehåll kan vara felaktigt.">
            <a:extLst>
              <a:ext uri="{FF2B5EF4-FFF2-40B4-BE49-F238E27FC236}">
                <a16:creationId xmlns:a16="http://schemas.microsoft.com/office/drawing/2014/main" id="{D73CB932-1F1B-3F14-5662-E744EF1F4464}"/>
              </a:ext>
            </a:extLst>
          </p:cNvPr>
          <p:cNvPicPr>
            <a:picLocks noChangeAspect="1"/>
          </p:cNvPicPr>
          <p:nvPr/>
        </p:nvPicPr>
        <p:blipFill>
          <a:blip r:embed="rId6"/>
          <a:stretch>
            <a:fillRect/>
          </a:stretch>
        </p:blipFill>
        <p:spPr>
          <a:xfrm>
            <a:off x="7280799" y="708093"/>
            <a:ext cx="4021808" cy="2313089"/>
          </a:xfrm>
          <a:prstGeom prst="rect">
            <a:avLst/>
          </a:prstGeom>
          <a:ln>
            <a:solidFill>
              <a:schemeClr val="tx2"/>
            </a:solidFill>
          </a:ln>
        </p:spPr>
      </p:pic>
      <p:cxnSp>
        <p:nvCxnSpPr>
          <p:cNvPr id="4" name="Rak pilkoppling 3">
            <a:extLst>
              <a:ext uri="{FF2B5EF4-FFF2-40B4-BE49-F238E27FC236}">
                <a16:creationId xmlns:a16="http://schemas.microsoft.com/office/drawing/2014/main" id="{D86ABB40-3797-8966-6961-CB8FC52B742E}"/>
              </a:ext>
            </a:extLst>
          </p:cNvPr>
          <p:cNvCxnSpPr>
            <a:cxnSpLocks/>
          </p:cNvCxnSpPr>
          <p:nvPr/>
        </p:nvCxnSpPr>
        <p:spPr>
          <a:xfrm flipV="1">
            <a:off x="3941204" y="1669140"/>
            <a:ext cx="4660536" cy="7338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8752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0FAF2-B917-3170-E750-BF5369F32D95}"/>
            </a:ext>
          </a:extLst>
        </p:cNvPr>
        <p:cNvGrpSpPr/>
        <p:nvPr/>
      </p:nvGrpSpPr>
      <p:grpSpPr>
        <a:xfrm>
          <a:off x="0" y="0"/>
          <a:ext cx="0" cy="0"/>
          <a:chOff x="0" y="0"/>
          <a:chExt cx="0" cy="0"/>
        </a:xfrm>
      </p:grpSpPr>
      <p:sp>
        <p:nvSpPr>
          <p:cNvPr id="6" name="Rubrik 1">
            <a:extLst>
              <a:ext uri="{FF2B5EF4-FFF2-40B4-BE49-F238E27FC236}">
                <a16:creationId xmlns:a16="http://schemas.microsoft.com/office/drawing/2014/main" id="{788E831A-BD3C-4EC3-C1BA-FAFFA7FCD227}"/>
              </a:ext>
            </a:extLst>
          </p:cNvPr>
          <p:cNvSpPr txBox="1">
            <a:spLocks/>
          </p:cNvSpPr>
          <p:nvPr/>
        </p:nvSpPr>
        <p:spPr>
          <a:xfrm>
            <a:off x="693273" y="186785"/>
            <a:ext cx="7975629" cy="1424754"/>
          </a:xfrm>
          <a:prstGeom prst="rect">
            <a:avLst/>
          </a:prstGeom>
        </p:spPr>
        <p:txBody>
          <a:bodyPr vert="horz" lIns="91440" tIns="45720" rIns="91440" bIns="45720" rtlCol="0" anchor="ctr">
            <a:normAutofit/>
          </a:bodyPr>
          <a:lstStyle>
            <a:defPPr>
              <a:defRPr lang="sv-SE"/>
            </a:defPPr>
            <a:lvl1pPr>
              <a:lnSpc>
                <a:spcPct val="90000"/>
              </a:lnSpc>
              <a:spcBef>
                <a:spcPct val="0"/>
              </a:spcBef>
              <a:buNone/>
              <a:defRPr sz="3600" b="1">
                <a:solidFill>
                  <a:srgbClr val="45A2DB"/>
                </a:solidFill>
                <a:latin typeface="Officina Serif ITC Pro Md" panose="02060606030505020204" pitchFamily="18" charset="0"/>
                <a:ea typeface="+mj-ea"/>
                <a:cs typeface="Arial"/>
              </a:defRPr>
            </a:lvl1pPr>
          </a:lstStyle>
          <a:p>
            <a:r>
              <a:rPr lang="sv-SE">
                <a:latin typeface="Officina Serif ITC Pro Md"/>
              </a:rPr>
              <a:t>Grönt för godkänt</a:t>
            </a:r>
            <a:endParaRPr lang="en-US"/>
          </a:p>
        </p:txBody>
      </p:sp>
      <p:sp>
        <p:nvSpPr>
          <p:cNvPr id="7" name="Platshållare för innehåll 2">
            <a:extLst>
              <a:ext uri="{FF2B5EF4-FFF2-40B4-BE49-F238E27FC236}">
                <a16:creationId xmlns:a16="http://schemas.microsoft.com/office/drawing/2014/main" id="{0E9C44ED-CEB6-448B-5E4C-81EDA939E7E7}"/>
              </a:ext>
            </a:extLst>
          </p:cNvPr>
          <p:cNvSpPr txBox="1">
            <a:spLocks/>
          </p:cNvSpPr>
          <p:nvPr/>
        </p:nvSpPr>
        <p:spPr>
          <a:xfrm>
            <a:off x="1341120" y="1388019"/>
            <a:ext cx="10157607" cy="5097841"/>
          </a:xfrm>
          <a:prstGeom prst="rect">
            <a:avLst/>
          </a:prstGeom>
        </p:spPr>
        <p:txBody>
          <a:bodyPr>
            <a:normAutofit/>
          </a:bodyPr>
          <a:lstStyle>
            <a:lvl1pPr marL="216000" indent="-216000" algn="l" defTabSz="914400" rtl="0" eaLnBrk="1" latinLnBrk="0" hangingPunct="1">
              <a:lnSpc>
                <a:spcPts val="2300"/>
              </a:lnSpc>
              <a:spcBef>
                <a:spcPts val="1200"/>
              </a:spcBef>
              <a:buFont typeface="Arial" panose="020B0604020202020204" pitchFamily="34" charset="0"/>
              <a:buChar char="•"/>
              <a:defRPr sz="2200" kern="1200">
                <a:solidFill>
                  <a:schemeClr val="tx1"/>
                </a:solidFill>
                <a:latin typeface="+mn-lt"/>
                <a:ea typeface="+mn-ea"/>
                <a:cs typeface="+mn-cs"/>
              </a:defRPr>
            </a:lvl1pPr>
            <a:lvl2pPr marL="396000" indent="-216000" algn="l" defTabSz="914400" rtl="0" eaLnBrk="1" latinLnBrk="0" hangingPunct="1">
              <a:lnSpc>
                <a:spcPts val="2300"/>
              </a:lnSpc>
              <a:spcBef>
                <a:spcPts val="600"/>
              </a:spcBef>
              <a:buFont typeface="Systemtypsnitt"/>
              <a:buChar char="–"/>
              <a:defRPr sz="2200" kern="1200">
                <a:solidFill>
                  <a:schemeClr val="tx1"/>
                </a:solidFill>
                <a:latin typeface="+mn-lt"/>
                <a:ea typeface="+mn-ea"/>
                <a:cs typeface="+mn-cs"/>
              </a:defRPr>
            </a:lvl2pPr>
            <a:lvl3pPr marL="396000" indent="-216000" algn="l" defTabSz="914400" rtl="0" eaLnBrk="1" latinLnBrk="0" hangingPunct="1">
              <a:lnSpc>
                <a:spcPts val="2300"/>
              </a:lnSpc>
              <a:spcBef>
                <a:spcPts val="600"/>
              </a:spcBef>
              <a:buFont typeface="Systemtypsnitt"/>
              <a:buChar char="–"/>
              <a:defRPr sz="2200" kern="1200" baseline="0">
                <a:solidFill>
                  <a:schemeClr val="tx1"/>
                </a:solidFill>
                <a:latin typeface="+mn-lt"/>
                <a:ea typeface="+mn-ea"/>
                <a:cs typeface="+mn-cs"/>
              </a:defRPr>
            </a:lvl3pPr>
            <a:lvl4pPr marL="396000" indent="-216000" algn="l" defTabSz="914400" rtl="0" eaLnBrk="1" latinLnBrk="0" hangingPunct="1">
              <a:lnSpc>
                <a:spcPts val="2300"/>
              </a:lnSpc>
              <a:spcBef>
                <a:spcPts val="600"/>
              </a:spcBef>
              <a:buFont typeface="Systemtypsnitt"/>
              <a:buChar char="–"/>
              <a:defRPr sz="2200" kern="1200" baseline="0">
                <a:solidFill>
                  <a:schemeClr val="tx1"/>
                </a:solidFill>
                <a:latin typeface="+mn-lt"/>
                <a:ea typeface="+mn-ea"/>
                <a:cs typeface="+mn-cs"/>
              </a:defRPr>
            </a:lvl4pPr>
            <a:lvl5pPr marL="396000" indent="-216000" algn="l" defTabSz="914400" rtl="0" eaLnBrk="1" latinLnBrk="0" hangingPunct="1">
              <a:lnSpc>
                <a:spcPct val="100000"/>
              </a:lnSpc>
              <a:spcBef>
                <a:spcPts val="600"/>
              </a:spcBef>
              <a:buFont typeface="Systemtypsnitt"/>
              <a:buChar char="–"/>
              <a:defRPr sz="2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endParaRPr lang="sv-SE" altLang="sv-SE" sz="2400" dirty="0">
              <a:latin typeface="Officina Serif ITC Pro Book" panose="02060506030505020204" pitchFamily="18" charset="0"/>
              <a:cs typeface="Arial" panose="020B0604020202020204" pitchFamily="34" charset="0"/>
            </a:endParaRPr>
          </a:p>
        </p:txBody>
      </p:sp>
      <p:pic>
        <p:nvPicPr>
          <p:cNvPr id="3" name="Picture 2">
            <a:extLst>
              <a:ext uri="{FF2B5EF4-FFF2-40B4-BE49-F238E27FC236}">
                <a16:creationId xmlns:a16="http://schemas.microsoft.com/office/drawing/2014/main" id="{20668560-942A-7E66-6AAD-8323162E17DF}"/>
              </a:ext>
            </a:extLst>
          </p:cNvPr>
          <p:cNvPicPr>
            <a:picLocks noChangeAspect="1"/>
          </p:cNvPicPr>
          <p:nvPr/>
        </p:nvPicPr>
        <p:blipFill>
          <a:blip r:embed="rId3"/>
          <a:stretch>
            <a:fillRect/>
          </a:stretch>
        </p:blipFill>
        <p:spPr>
          <a:xfrm>
            <a:off x="914400" y="1710033"/>
            <a:ext cx="10579100" cy="3730035"/>
          </a:xfrm>
          <a:prstGeom prst="rect">
            <a:avLst/>
          </a:prstGeom>
        </p:spPr>
      </p:pic>
    </p:spTree>
    <p:extLst>
      <p:ext uri="{BB962C8B-B14F-4D97-AF65-F5344CB8AC3E}">
        <p14:creationId xmlns:p14="http://schemas.microsoft.com/office/powerpoint/2010/main" val="4083380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C67A8-19F3-7246-90BB-464CF48A9761}"/>
            </a:ext>
          </a:extLst>
        </p:cNvPr>
        <p:cNvGrpSpPr/>
        <p:nvPr/>
      </p:nvGrpSpPr>
      <p:grpSpPr>
        <a:xfrm>
          <a:off x="0" y="0"/>
          <a:ext cx="0" cy="0"/>
          <a:chOff x="0" y="0"/>
          <a:chExt cx="0" cy="0"/>
        </a:xfrm>
      </p:grpSpPr>
      <p:sp>
        <p:nvSpPr>
          <p:cNvPr id="6" name="Rubrik 1">
            <a:extLst>
              <a:ext uri="{FF2B5EF4-FFF2-40B4-BE49-F238E27FC236}">
                <a16:creationId xmlns:a16="http://schemas.microsoft.com/office/drawing/2014/main" id="{A8C17CCF-1226-A9A1-1C3F-8EBC68C040D2}"/>
              </a:ext>
            </a:extLst>
          </p:cNvPr>
          <p:cNvSpPr txBox="1">
            <a:spLocks/>
          </p:cNvSpPr>
          <p:nvPr/>
        </p:nvSpPr>
        <p:spPr>
          <a:xfrm>
            <a:off x="693273" y="186785"/>
            <a:ext cx="7975629" cy="1424754"/>
          </a:xfrm>
          <a:prstGeom prst="rect">
            <a:avLst/>
          </a:prstGeom>
        </p:spPr>
        <p:txBody>
          <a:bodyPr vert="horz" lIns="91440" tIns="45720" rIns="91440" bIns="45720" rtlCol="0" anchor="ctr">
            <a:normAutofit/>
          </a:bodyPr>
          <a:lstStyle>
            <a:defPPr>
              <a:defRPr lang="sv-SE"/>
            </a:defPPr>
            <a:lvl1pPr>
              <a:lnSpc>
                <a:spcPct val="90000"/>
              </a:lnSpc>
              <a:spcBef>
                <a:spcPct val="0"/>
              </a:spcBef>
              <a:buNone/>
              <a:defRPr sz="3600" b="1">
                <a:solidFill>
                  <a:srgbClr val="45A2DB"/>
                </a:solidFill>
                <a:latin typeface="Officina Serif ITC Pro Md" panose="02060606030505020204" pitchFamily="18" charset="0"/>
                <a:ea typeface="+mj-ea"/>
                <a:cs typeface="Arial"/>
              </a:defRPr>
            </a:lvl1pPr>
          </a:lstStyle>
          <a:p>
            <a:r>
              <a:rPr lang="sv-SE">
                <a:latin typeface="Officina Serif ITC Pro Md"/>
              </a:rPr>
              <a:t>Kommentera på </a:t>
            </a:r>
            <a:r>
              <a:rPr lang="sv-SE" err="1">
                <a:latin typeface="Officina Serif ITC Pro Md"/>
              </a:rPr>
              <a:t>quiz</a:t>
            </a:r>
            <a:endParaRPr lang="sv-SE" err="1"/>
          </a:p>
        </p:txBody>
      </p:sp>
      <p:sp>
        <p:nvSpPr>
          <p:cNvPr id="7" name="Platshållare för innehåll 2">
            <a:extLst>
              <a:ext uri="{FF2B5EF4-FFF2-40B4-BE49-F238E27FC236}">
                <a16:creationId xmlns:a16="http://schemas.microsoft.com/office/drawing/2014/main" id="{16E83B6A-B1F4-738A-2F83-8F1A9FE0B00A}"/>
              </a:ext>
            </a:extLst>
          </p:cNvPr>
          <p:cNvSpPr txBox="1">
            <a:spLocks/>
          </p:cNvSpPr>
          <p:nvPr/>
        </p:nvSpPr>
        <p:spPr>
          <a:xfrm>
            <a:off x="1341120" y="1388019"/>
            <a:ext cx="10157607" cy="5097841"/>
          </a:xfrm>
          <a:prstGeom prst="rect">
            <a:avLst/>
          </a:prstGeom>
        </p:spPr>
        <p:txBody>
          <a:bodyPr>
            <a:normAutofit/>
          </a:bodyPr>
          <a:lstStyle>
            <a:lvl1pPr marL="216000" indent="-216000" algn="l" defTabSz="914400" rtl="0" eaLnBrk="1" latinLnBrk="0" hangingPunct="1">
              <a:lnSpc>
                <a:spcPts val="2300"/>
              </a:lnSpc>
              <a:spcBef>
                <a:spcPts val="1200"/>
              </a:spcBef>
              <a:buFont typeface="Arial" panose="020B0604020202020204" pitchFamily="34" charset="0"/>
              <a:buChar char="•"/>
              <a:defRPr sz="2200" kern="1200">
                <a:solidFill>
                  <a:schemeClr val="tx1"/>
                </a:solidFill>
                <a:latin typeface="+mn-lt"/>
                <a:ea typeface="+mn-ea"/>
                <a:cs typeface="+mn-cs"/>
              </a:defRPr>
            </a:lvl1pPr>
            <a:lvl2pPr marL="396000" indent="-216000" algn="l" defTabSz="914400" rtl="0" eaLnBrk="1" latinLnBrk="0" hangingPunct="1">
              <a:lnSpc>
                <a:spcPts val="2300"/>
              </a:lnSpc>
              <a:spcBef>
                <a:spcPts val="600"/>
              </a:spcBef>
              <a:buFont typeface="Systemtypsnitt"/>
              <a:buChar char="–"/>
              <a:defRPr sz="2200" kern="1200">
                <a:solidFill>
                  <a:schemeClr val="tx1"/>
                </a:solidFill>
                <a:latin typeface="+mn-lt"/>
                <a:ea typeface="+mn-ea"/>
                <a:cs typeface="+mn-cs"/>
              </a:defRPr>
            </a:lvl2pPr>
            <a:lvl3pPr marL="396000" indent="-216000" algn="l" defTabSz="914400" rtl="0" eaLnBrk="1" latinLnBrk="0" hangingPunct="1">
              <a:lnSpc>
                <a:spcPts val="2300"/>
              </a:lnSpc>
              <a:spcBef>
                <a:spcPts val="600"/>
              </a:spcBef>
              <a:buFont typeface="Systemtypsnitt"/>
              <a:buChar char="–"/>
              <a:defRPr sz="2200" kern="1200" baseline="0">
                <a:solidFill>
                  <a:schemeClr val="tx1"/>
                </a:solidFill>
                <a:latin typeface="+mn-lt"/>
                <a:ea typeface="+mn-ea"/>
                <a:cs typeface="+mn-cs"/>
              </a:defRPr>
            </a:lvl3pPr>
            <a:lvl4pPr marL="396000" indent="-216000" algn="l" defTabSz="914400" rtl="0" eaLnBrk="1" latinLnBrk="0" hangingPunct="1">
              <a:lnSpc>
                <a:spcPts val="2300"/>
              </a:lnSpc>
              <a:spcBef>
                <a:spcPts val="600"/>
              </a:spcBef>
              <a:buFont typeface="Systemtypsnitt"/>
              <a:buChar char="–"/>
              <a:defRPr sz="2200" kern="1200" baseline="0">
                <a:solidFill>
                  <a:schemeClr val="tx1"/>
                </a:solidFill>
                <a:latin typeface="+mn-lt"/>
                <a:ea typeface="+mn-ea"/>
                <a:cs typeface="+mn-cs"/>
              </a:defRPr>
            </a:lvl4pPr>
            <a:lvl5pPr marL="396000" indent="-216000" algn="l" defTabSz="914400" rtl="0" eaLnBrk="1" latinLnBrk="0" hangingPunct="1">
              <a:lnSpc>
                <a:spcPct val="100000"/>
              </a:lnSpc>
              <a:spcBef>
                <a:spcPts val="600"/>
              </a:spcBef>
              <a:buFont typeface="Systemtypsnitt"/>
              <a:buChar char="–"/>
              <a:defRPr sz="2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endParaRPr lang="sv-SE" altLang="sv-SE" sz="2400" dirty="0">
              <a:latin typeface="Officina Serif ITC Pro Book" panose="02060506030505020204" pitchFamily="18" charset="0"/>
              <a:cs typeface="Arial" panose="020B0604020202020204" pitchFamily="34" charset="0"/>
            </a:endParaRPr>
          </a:p>
        </p:txBody>
      </p:sp>
      <p:pic>
        <p:nvPicPr>
          <p:cNvPr id="4" name="Picture 3">
            <a:extLst>
              <a:ext uri="{FF2B5EF4-FFF2-40B4-BE49-F238E27FC236}">
                <a16:creationId xmlns:a16="http://schemas.microsoft.com/office/drawing/2014/main" id="{07BB6A01-9C9E-1996-CA4A-E63CCCC43ABD}"/>
              </a:ext>
            </a:extLst>
          </p:cNvPr>
          <p:cNvPicPr>
            <a:picLocks noChangeAspect="1"/>
          </p:cNvPicPr>
          <p:nvPr/>
        </p:nvPicPr>
        <p:blipFill>
          <a:blip r:embed="rId3"/>
          <a:stretch>
            <a:fillRect/>
          </a:stretch>
        </p:blipFill>
        <p:spPr>
          <a:xfrm>
            <a:off x="786581" y="1388019"/>
            <a:ext cx="10876526" cy="4554366"/>
          </a:xfrm>
          <a:prstGeom prst="rect">
            <a:avLst/>
          </a:prstGeom>
        </p:spPr>
      </p:pic>
    </p:spTree>
    <p:extLst>
      <p:ext uri="{BB962C8B-B14F-4D97-AF65-F5344CB8AC3E}">
        <p14:creationId xmlns:p14="http://schemas.microsoft.com/office/powerpoint/2010/main" val="2368420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3B4A9-BAF2-4EE3-D2B6-E73BA99C00DE}"/>
            </a:ext>
          </a:extLst>
        </p:cNvPr>
        <p:cNvGrpSpPr/>
        <p:nvPr/>
      </p:nvGrpSpPr>
      <p:grpSpPr>
        <a:xfrm>
          <a:off x="0" y="0"/>
          <a:ext cx="0" cy="0"/>
          <a:chOff x="0" y="0"/>
          <a:chExt cx="0" cy="0"/>
        </a:xfrm>
      </p:grpSpPr>
      <p:sp>
        <p:nvSpPr>
          <p:cNvPr id="6" name="Rubrik 1">
            <a:extLst>
              <a:ext uri="{FF2B5EF4-FFF2-40B4-BE49-F238E27FC236}">
                <a16:creationId xmlns:a16="http://schemas.microsoft.com/office/drawing/2014/main" id="{75BEBEC8-68B5-7299-09C7-D74F072B3FC4}"/>
              </a:ext>
            </a:extLst>
          </p:cNvPr>
          <p:cNvSpPr txBox="1">
            <a:spLocks/>
          </p:cNvSpPr>
          <p:nvPr/>
        </p:nvSpPr>
        <p:spPr>
          <a:xfrm>
            <a:off x="693273" y="186785"/>
            <a:ext cx="9118629" cy="1500954"/>
          </a:xfrm>
          <a:prstGeom prst="rect">
            <a:avLst/>
          </a:prstGeom>
        </p:spPr>
        <p:txBody>
          <a:bodyPr vert="horz" lIns="91440" tIns="45720" rIns="91440" bIns="45720" rtlCol="0" anchor="ctr">
            <a:normAutofit/>
          </a:bodyPr>
          <a:lstStyle>
            <a:defPPr>
              <a:defRPr lang="sv-SE"/>
            </a:defPPr>
            <a:lvl1pPr>
              <a:lnSpc>
                <a:spcPct val="90000"/>
              </a:lnSpc>
              <a:spcBef>
                <a:spcPct val="0"/>
              </a:spcBef>
              <a:buNone/>
              <a:defRPr sz="3600" b="1">
                <a:solidFill>
                  <a:srgbClr val="45A2DB"/>
                </a:solidFill>
                <a:latin typeface="Officina Serif ITC Pro Md" panose="02060606030505020204" pitchFamily="18" charset="0"/>
                <a:ea typeface="+mj-ea"/>
                <a:cs typeface="Arial"/>
              </a:defRPr>
            </a:lvl1pPr>
          </a:lstStyle>
          <a:p>
            <a:r>
              <a:rPr lang="sv-SE">
                <a:latin typeface="Officina Serif ITC Pro Md"/>
              </a:rPr>
              <a:t>Inget guld- silver- brons, alla får medalj</a:t>
            </a:r>
            <a:endParaRPr lang="sv-SE" dirty="0"/>
          </a:p>
        </p:txBody>
      </p:sp>
      <p:sp>
        <p:nvSpPr>
          <p:cNvPr id="7" name="Platshållare för innehåll 2">
            <a:extLst>
              <a:ext uri="{FF2B5EF4-FFF2-40B4-BE49-F238E27FC236}">
                <a16:creationId xmlns:a16="http://schemas.microsoft.com/office/drawing/2014/main" id="{6BF77062-0802-CE95-1EF7-9EFB307646B1}"/>
              </a:ext>
            </a:extLst>
          </p:cNvPr>
          <p:cNvSpPr txBox="1">
            <a:spLocks/>
          </p:cNvSpPr>
          <p:nvPr/>
        </p:nvSpPr>
        <p:spPr>
          <a:xfrm>
            <a:off x="1341120" y="1388019"/>
            <a:ext cx="10157607" cy="5097841"/>
          </a:xfrm>
          <a:prstGeom prst="rect">
            <a:avLst/>
          </a:prstGeom>
        </p:spPr>
        <p:txBody>
          <a:bodyPr>
            <a:normAutofit/>
          </a:bodyPr>
          <a:lstStyle>
            <a:lvl1pPr marL="216000" indent="-216000" algn="l" defTabSz="914400" rtl="0" eaLnBrk="1" latinLnBrk="0" hangingPunct="1">
              <a:lnSpc>
                <a:spcPts val="2300"/>
              </a:lnSpc>
              <a:spcBef>
                <a:spcPts val="1200"/>
              </a:spcBef>
              <a:buFont typeface="Arial" panose="020B0604020202020204" pitchFamily="34" charset="0"/>
              <a:buChar char="•"/>
              <a:defRPr sz="2200" kern="1200">
                <a:solidFill>
                  <a:schemeClr val="tx1"/>
                </a:solidFill>
                <a:latin typeface="+mn-lt"/>
                <a:ea typeface="+mn-ea"/>
                <a:cs typeface="+mn-cs"/>
              </a:defRPr>
            </a:lvl1pPr>
            <a:lvl2pPr marL="396000" indent="-216000" algn="l" defTabSz="914400" rtl="0" eaLnBrk="1" latinLnBrk="0" hangingPunct="1">
              <a:lnSpc>
                <a:spcPts val="2300"/>
              </a:lnSpc>
              <a:spcBef>
                <a:spcPts val="600"/>
              </a:spcBef>
              <a:buFont typeface="Systemtypsnitt"/>
              <a:buChar char="–"/>
              <a:defRPr sz="2200" kern="1200">
                <a:solidFill>
                  <a:schemeClr val="tx1"/>
                </a:solidFill>
                <a:latin typeface="+mn-lt"/>
                <a:ea typeface="+mn-ea"/>
                <a:cs typeface="+mn-cs"/>
              </a:defRPr>
            </a:lvl2pPr>
            <a:lvl3pPr marL="396000" indent="-216000" algn="l" defTabSz="914400" rtl="0" eaLnBrk="1" latinLnBrk="0" hangingPunct="1">
              <a:lnSpc>
                <a:spcPts val="2300"/>
              </a:lnSpc>
              <a:spcBef>
                <a:spcPts val="600"/>
              </a:spcBef>
              <a:buFont typeface="Systemtypsnitt"/>
              <a:buChar char="–"/>
              <a:defRPr sz="2200" kern="1200" baseline="0">
                <a:solidFill>
                  <a:schemeClr val="tx1"/>
                </a:solidFill>
                <a:latin typeface="+mn-lt"/>
                <a:ea typeface="+mn-ea"/>
                <a:cs typeface="+mn-cs"/>
              </a:defRPr>
            </a:lvl3pPr>
            <a:lvl4pPr marL="396000" indent="-216000" algn="l" defTabSz="914400" rtl="0" eaLnBrk="1" latinLnBrk="0" hangingPunct="1">
              <a:lnSpc>
                <a:spcPts val="2300"/>
              </a:lnSpc>
              <a:spcBef>
                <a:spcPts val="600"/>
              </a:spcBef>
              <a:buFont typeface="Systemtypsnitt"/>
              <a:buChar char="–"/>
              <a:defRPr sz="2200" kern="1200" baseline="0">
                <a:solidFill>
                  <a:schemeClr val="tx1"/>
                </a:solidFill>
                <a:latin typeface="+mn-lt"/>
                <a:ea typeface="+mn-ea"/>
                <a:cs typeface="+mn-cs"/>
              </a:defRPr>
            </a:lvl4pPr>
            <a:lvl5pPr marL="396000" indent="-216000" algn="l" defTabSz="914400" rtl="0" eaLnBrk="1" latinLnBrk="0" hangingPunct="1">
              <a:lnSpc>
                <a:spcPct val="100000"/>
              </a:lnSpc>
              <a:spcBef>
                <a:spcPts val="600"/>
              </a:spcBef>
              <a:buFont typeface="Systemtypsnitt"/>
              <a:buChar char="–"/>
              <a:defRPr sz="2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endParaRPr lang="sv-SE" altLang="sv-SE" sz="2400" dirty="0">
              <a:latin typeface="Officina Serif ITC Pro Book" panose="02060506030505020204" pitchFamily="18" charset="0"/>
              <a:cs typeface="Arial" panose="020B0604020202020204" pitchFamily="34" charset="0"/>
            </a:endParaRPr>
          </a:p>
        </p:txBody>
      </p:sp>
      <p:pic>
        <p:nvPicPr>
          <p:cNvPr id="3" name="Picture 2">
            <a:extLst>
              <a:ext uri="{FF2B5EF4-FFF2-40B4-BE49-F238E27FC236}">
                <a16:creationId xmlns:a16="http://schemas.microsoft.com/office/drawing/2014/main" id="{73E55C3C-D76D-9405-4E6A-EC9D93A3F3F4}"/>
              </a:ext>
            </a:extLst>
          </p:cNvPr>
          <p:cNvPicPr>
            <a:picLocks noChangeAspect="1"/>
          </p:cNvPicPr>
          <p:nvPr/>
        </p:nvPicPr>
        <p:blipFill>
          <a:blip r:embed="rId3"/>
          <a:stretch>
            <a:fillRect/>
          </a:stretch>
        </p:blipFill>
        <p:spPr>
          <a:xfrm>
            <a:off x="693273" y="2151809"/>
            <a:ext cx="11155827" cy="2554382"/>
          </a:xfrm>
          <a:prstGeom prst="rect">
            <a:avLst/>
          </a:prstGeom>
        </p:spPr>
      </p:pic>
    </p:spTree>
    <p:extLst>
      <p:ext uri="{BB962C8B-B14F-4D97-AF65-F5344CB8AC3E}">
        <p14:creationId xmlns:p14="http://schemas.microsoft.com/office/powerpoint/2010/main" val="3211374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791C6-0E1B-5773-21CD-21498B7D9DD6}"/>
            </a:ext>
          </a:extLst>
        </p:cNvPr>
        <p:cNvGrpSpPr/>
        <p:nvPr/>
      </p:nvGrpSpPr>
      <p:grpSpPr>
        <a:xfrm>
          <a:off x="0" y="0"/>
          <a:ext cx="0" cy="0"/>
          <a:chOff x="0" y="0"/>
          <a:chExt cx="0" cy="0"/>
        </a:xfrm>
      </p:grpSpPr>
      <p:sp>
        <p:nvSpPr>
          <p:cNvPr id="6" name="Rubrik 1">
            <a:extLst>
              <a:ext uri="{FF2B5EF4-FFF2-40B4-BE49-F238E27FC236}">
                <a16:creationId xmlns:a16="http://schemas.microsoft.com/office/drawing/2014/main" id="{FF2C1659-08A6-CAD4-E9D4-F1C54FBACBDC}"/>
              </a:ext>
            </a:extLst>
          </p:cNvPr>
          <p:cNvSpPr txBox="1">
            <a:spLocks/>
          </p:cNvSpPr>
          <p:nvPr/>
        </p:nvSpPr>
        <p:spPr>
          <a:xfrm>
            <a:off x="693273" y="186785"/>
            <a:ext cx="7975629" cy="1424754"/>
          </a:xfrm>
          <a:prstGeom prst="rect">
            <a:avLst/>
          </a:prstGeom>
        </p:spPr>
        <p:txBody>
          <a:bodyPr vert="horz" lIns="91440" tIns="45720" rIns="91440" bIns="45720" rtlCol="0" anchor="ctr">
            <a:normAutofit/>
          </a:bodyPr>
          <a:lstStyle>
            <a:defPPr>
              <a:defRPr lang="sv-SE"/>
            </a:defPPr>
            <a:lvl1pPr>
              <a:lnSpc>
                <a:spcPct val="90000"/>
              </a:lnSpc>
              <a:spcBef>
                <a:spcPct val="0"/>
              </a:spcBef>
              <a:buNone/>
              <a:defRPr sz="3600" b="1">
                <a:solidFill>
                  <a:srgbClr val="45A2DB"/>
                </a:solidFill>
                <a:latin typeface="Officina Serif ITC Pro Md" panose="02060606030505020204" pitchFamily="18" charset="0"/>
                <a:ea typeface="+mj-ea"/>
                <a:cs typeface="Arial"/>
              </a:defRPr>
            </a:lvl1pPr>
          </a:lstStyle>
          <a:p>
            <a:r>
              <a:rPr lang="sv-SE">
                <a:latin typeface="Officina Serif ITC Pro Md"/>
              </a:rPr>
              <a:t>Novas lapp</a:t>
            </a:r>
            <a:endParaRPr lang="sv-SE" dirty="0"/>
          </a:p>
        </p:txBody>
      </p:sp>
      <p:sp>
        <p:nvSpPr>
          <p:cNvPr id="7" name="Platshållare för innehåll 2">
            <a:extLst>
              <a:ext uri="{FF2B5EF4-FFF2-40B4-BE49-F238E27FC236}">
                <a16:creationId xmlns:a16="http://schemas.microsoft.com/office/drawing/2014/main" id="{B5A7260B-B17B-2966-43DF-E36DD4623A10}"/>
              </a:ext>
            </a:extLst>
          </p:cNvPr>
          <p:cNvSpPr txBox="1">
            <a:spLocks/>
          </p:cNvSpPr>
          <p:nvPr/>
        </p:nvSpPr>
        <p:spPr>
          <a:xfrm>
            <a:off x="1341120" y="1388019"/>
            <a:ext cx="10157607" cy="5097841"/>
          </a:xfrm>
          <a:prstGeom prst="rect">
            <a:avLst/>
          </a:prstGeom>
        </p:spPr>
        <p:txBody>
          <a:bodyPr>
            <a:normAutofit/>
          </a:bodyPr>
          <a:lstStyle>
            <a:lvl1pPr marL="216000" indent="-216000" algn="l" defTabSz="914400" rtl="0" eaLnBrk="1" latinLnBrk="0" hangingPunct="1">
              <a:lnSpc>
                <a:spcPts val="2300"/>
              </a:lnSpc>
              <a:spcBef>
                <a:spcPts val="1200"/>
              </a:spcBef>
              <a:buFont typeface="Arial" panose="020B0604020202020204" pitchFamily="34" charset="0"/>
              <a:buChar char="•"/>
              <a:defRPr sz="2200" kern="1200">
                <a:solidFill>
                  <a:schemeClr val="tx1"/>
                </a:solidFill>
                <a:latin typeface="+mn-lt"/>
                <a:ea typeface="+mn-ea"/>
                <a:cs typeface="+mn-cs"/>
              </a:defRPr>
            </a:lvl1pPr>
            <a:lvl2pPr marL="396000" indent="-216000" algn="l" defTabSz="914400" rtl="0" eaLnBrk="1" latinLnBrk="0" hangingPunct="1">
              <a:lnSpc>
                <a:spcPts val="2300"/>
              </a:lnSpc>
              <a:spcBef>
                <a:spcPts val="600"/>
              </a:spcBef>
              <a:buFont typeface="Systemtypsnitt"/>
              <a:buChar char="–"/>
              <a:defRPr sz="2200" kern="1200">
                <a:solidFill>
                  <a:schemeClr val="tx1"/>
                </a:solidFill>
                <a:latin typeface="+mn-lt"/>
                <a:ea typeface="+mn-ea"/>
                <a:cs typeface="+mn-cs"/>
              </a:defRPr>
            </a:lvl2pPr>
            <a:lvl3pPr marL="396000" indent="-216000" algn="l" defTabSz="914400" rtl="0" eaLnBrk="1" latinLnBrk="0" hangingPunct="1">
              <a:lnSpc>
                <a:spcPts val="2300"/>
              </a:lnSpc>
              <a:spcBef>
                <a:spcPts val="600"/>
              </a:spcBef>
              <a:buFont typeface="Systemtypsnitt"/>
              <a:buChar char="–"/>
              <a:defRPr sz="2200" kern="1200" baseline="0">
                <a:solidFill>
                  <a:schemeClr val="tx1"/>
                </a:solidFill>
                <a:latin typeface="+mn-lt"/>
                <a:ea typeface="+mn-ea"/>
                <a:cs typeface="+mn-cs"/>
              </a:defRPr>
            </a:lvl3pPr>
            <a:lvl4pPr marL="396000" indent="-216000" algn="l" defTabSz="914400" rtl="0" eaLnBrk="1" latinLnBrk="0" hangingPunct="1">
              <a:lnSpc>
                <a:spcPts val="2300"/>
              </a:lnSpc>
              <a:spcBef>
                <a:spcPts val="600"/>
              </a:spcBef>
              <a:buFont typeface="Systemtypsnitt"/>
              <a:buChar char="–"/>
              <a:defRPr sz="2200" kern="1200" baseline="0">
                <a:solidFill>
                  <a:schemeClr val="tx1"/>
                </a:solidFill>
                <a:latin typeface="+mn-lt"/>
                <a:ea typeface="+mn-ea"/>
                <a:cs typeface="+mn-cs"/>
              </a:defRPr>
            </a:lvl4pPr>
            <a:lvl5pPr marL="396000" indent="-216000" algn="l" defTabSz="914400" rtl="0" eaLnBrk="1" latinLnBrk="0" hangingPunct="1">
              <a:lnSpc>
                <a:spcPct val="100000"/>
              </a:lnSpc>
              <a:spcBef>
                <a:spcPts val="600"/>
              </a:spcBef>
              <a:buFont typeface="Systemtypsnitt"/>
              <a:buChar char="–"/>
              <a:defRPr sz="2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endParaRPr lang="sv-SE" altLang="sv-SE" sz="2400" dirty="0">
              <a:latin typeface="Officina Serif ITC Pro Book" panose="02060506030505020204" pitchFamily="18" charset="0"/>
              <a:cs typeface="Arial" panose="020B0604020202020204" pitchFamily="34" charset="0"/>
            </a:endParaRPr>
          </a:p>
        </p:txBody>
      </p:sp>
      <p:pic>
        <p:nvPicPr>
          <p:cNvPr id="3" name="Picture 2">
            <a:extLst>
              <a:ext uri="{FF2B5EF4-FFF2-40B4-BE49-F238E27FC236}">
                <a16:creationId xmlns:a16="http://schemas.microsoft.com/office/drawing/2014/main" id="{3DB46728-DD31-3EF9-564E-A7FA27EDECB6}"/>
              </a:ext>
            </a:extLst>
          </p:cNvPr>
          <p:cNvPicPr>
            <a:picLocks noChangeAspect="1"/>
          </p:cNvPicPr>
          <p:nvPr/>
        </p:nvPicPr>
        <p:blipFill>
          <a:blip r:embed="rId3"/>
          <a:stretch>
            <a:fillRect/>
          </a:stretch>
        </p:blipFill>
        <p:spPr>
          <a:xfrm>
            <a:off x="1631950" y="1263650"/>
            <a:ext cx="8318500" cy="4978400"/>
          </a:xfrm>
          <a:prstGeom prst="rect">
            <a:avLst/>
          </a:prstGeom>
        </p:spPr>
      </p:pic>
    </p:spTree>
    <p:extLst>
      <p:ext uri="{BB962C8B-B14F-4D97-AF65-F5344CB8AC3E}">
        <p14:creationId xmlns:p14="http://schemas.microsoft.com/office/powerpoint/2010/main" val="3039602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513E2-4DE0-6156-7C39-30C5E6B2DF7F}"/>
            </a:ext>
          </a:extLst>
        </p:cNvPr>
        <p:cNvGrpSpPr/>
        <p:nvPr/>
      </p:nvGrpSpPr>
      <p:grpSpPr>
        <a:xfrm>
          <a:off x="0" y="0"/>
          <a:ext cx="0" cy="0"/>
          <a:chOff x="0" y="0"/>
          <a:chExt cx="0" cy="0"/>
        </a:xfrm>
      </p:grpSpPr>
      <p:sp>
        <p:nvSpPr>
          <p:cNvPr id="6" name="Rubrik 1">
            <a:extLst>
              <a:ext uri="{FF2B5EF4-FFF2-40B4-BE49-F238E27FC236}">
                <a16:creationId xmlns:a16="http://schemas.microsoft.com/office/drawing/2014/main" id="{892D5783-BA48-47D5-E8BF-B38138C32CDF}"/>
              </a:ext>
            </a:extLst>
          </p:cNvPr>
          <p:cNvSpPr txBox="1">
            <a:spLocks/>
          </p:cNvSpPr>
          <p:nvPr/>
        </p:nvSpPr>
        <p:spPr>
          <a:xfrm>
            <a:off x="693273" y="186785"/>
            <a:ext cx="8051829" cy="1500954"/>
          </a:xfrm>
          <a:prstGeom prst="rect">
            <a:avLst/>
          </a:prstGeom>
        </p:spPr>
        <p:txBody>
          <a:bodyPr vert="horz" lIns="91440" tIns="45720" rIns="91440" bIns="45720" rtlCol="0" anchor="ctr">
            <a:normAutofit/>
          </a:bodyPr>
          <a:lstStyle>
            <a:defPPr>
              <a:defRPr lang="sv-SE"/>
            </a:defPPr>
            <a:lvl1pPr>
              <a:lnSpc>
                <a:spcPct val="90000"/>
              </a:lnSpc>
              <a:spcBef>
                <a:spcPct val="0"/>
              </a:spcBef>
              <a:buNone/>
              <a:defRPr sz="3600" b="1">
                <a:solidFill>
                  <a:srgbClr val="45A2DB"/>
                </a:solidFill>
                <a:latin typeface="Officina Serif ITC Pro Md" panose="02060606030505020204" pitchFamily="18" charset="0"/>
                <a:ea typeface="+mj-ea"/>
                <a:cs typeface="Arial"/>
              </a:defRPr>
            </a:lvl1pPr>
          </a:lstStyle>
          <a:p>
            <a:r>
              <a:rPr lang="sv-SE" dirty="0">
                <a:latin typeface="Officina Serif ITC Pro Md"/>
              </a:rPr>
              <a:t>Uppdrag 4 uppgift 3, </a:t>
            </a:r>
          </a:p>
          <a:p>
            <a:r>
              <a:rPr lang="sv-SE" sz="2800" dirty="0">
                <a:latin typeface="Officina Serif ITC Pro Md"/>
              </a:rPr>
              <a:t>Vad är näring- hur tas den upp?</a:t>
            </a:r>
            <a:endParaRPr lang="sv-SE" sz="2800" dirty="0"/>
          </a:p>
        </p:txBody>
      </p:sp>
      <p:sp>
        <p:nvSpPr>
          <p:cNvPr id="7" name="Platshållare för innehåll 2">
            <a:extLst>
              <a:ext uri="{FF2B5EF4-FFF2-40B4-BE49-F238E27FC236}">
                <a16:creationId xmlns:a16="http://schemas.microsoft.com/office/drawing/2014/main" id="{ECCE1949-821E-28F0-C2E8-BA7F486F2CFC}"/>
              </a:ext>
            </a:extLst>
          </p:cNvPr>
          <p:cNvSpPr txBox="1">
            <a:spLocks/>
          </p:cNvSpPr>
          <p:nvPr/>
        </p:nvSpPr>
        <p:spPr>
          <a:xfrm>
            <a:off x="1341120" y="1388019"/>
            <a:ext cx="10157607" cy="5097841"/>
          </a:xfrm>
          <a:prstGeom prst="rect">
            <a:avLst/>
          </a:prstGeom>
        </p:spPr>
        <p:txBody>
          <a:bodyPr>
            <a:normAutofit/>
          </a:bodyPr>
          <a:lstStyle>
            <a:lvl1pPr marL="216000" indent="-216000" algn="l" defTabSz="914400" rtl="0" eaLnBrk="1" latinLnBrk="0" hangingPunct="1">
              <a:lnSpc>
                <a:spcPts val="2300"/>
              </a:lnSpc>
              <a:spcBef>
                <a:spcPts val="1200"/>
              </a:spcBef>
              <a:buFont typeface="Arial" panose="020B0604020202020204" pitchFamily="34" charset="0"/>
              <a:buChar char="•"/>
              <a:defRPr sz="2200" kern="1200">
                <a:solidFill>
                  <a:schemeClr val="tx1"/>
                </a:solidFill>
                <a:latin typeface="+mn-lt"/>
                <a:ea typeface="+mn-ea"/>
                <a:cs typeface="+mn-cs"/>
              </a:defRPr>
            </a:lvl1pPr>
            <a:lvl2pPr marL="396000" indent="-216000" algn="l" defTabSz="914400" rtl="0" eaLnBrk="1" latinLnBrk="0" hangingPunct="1">
              <a:lnSpc>
                <a:spcPts val="2300"/>
              </a:lnSpc>
              <a:spcBef>
                <a:spcPts val="600"/>
              </a:spcBef>
              <a:buFont typeface="Systemtypsnitt"/>
              <a:buChar char="–"/>
              <a:defRPr sz="2200" kern="1200">
                <a:solidFill>
                  <a:schemeClr val="tx1"/>
                </a:solidFill>
                <a:latin typeface="+mn-lt"/>
                <a:ea typeface="+mn-ea"/>
                <a:cs typeface="+mn-cs"/>
              </a:defRPr>
            </a:lvl2pPr>
            <a:lvl3pPr marL="396000" indent="-216000" algn="l" defTabSz="914400" rtl="0" eaLnBrk="1" latinLnBrk="0" hangingPunct="1">
              <a:lnSpc>
                <a:spcPts val="2300"/>
              </a:lnSpc>
              <a:spcBef>
                <a:spcPts val="600"/>
              </a:spcBef>
              <a:buFont typeface="Systemtypsnitt"/>
              <a:buChar char="–"/>
              <a:defRPr sz="2200" kern="1200" baseline="0">
                <a:solidFill>
                  <a:schemeClr val="tx1"/>
                </a:solidFill>
                <a:latin typeface="+mn-lt"/>
                <a:ea typeface="+mn-ea"/>
                <a:cs typeface="+mn-cs"/>
              </a:defRPr>
            </a:lvl3pPr>
            <a:lvl4pPr marL="396000" indent="-216000" algn="l" defTabSz="914400" rtl="0" eaLnBrk="1" latinLnBrk="0" hangingPunct="1">
              <a:lnSpc>
                <a:spcPts val="2300"/>
              </a:lnSpc>
              <a:spcBef>
                <a:spcPts val="600"/>
              </a:spcBef>
              <a:buFont typeface="Systemtypsnitt"/>
              <a:buChar char="–"/>
              <a:defRPr sz="2200" kern="1200" baseline="0">
                <a:solidFill>
                  <a:schemeClr val="tx1"/>
                </a:solidFill>
                <a:latin typeface="+mn-lt"/>
                <a:ea typeface="+mn-ea"/>
                <a:cs typeface="+mn-cs"/>
              </a:defRPr>
            </a:lvl4pPr>
            <a:lvl5pPr marL="396000" indent="-216000" algn="l" defTabSz="914400" rtl="0" eaLnBrk="1" latinLnBrk="0" hangingPunct="1">
              <a:lnSpc>
                <a:spcPct val="100000"/>
              </a:lnSpc>
              <a:spcBef>
                <a:spcPts val="600"/>
              </a:spcBef>
              <a:buFont typeface="Systemtypsnitt"/>
              <a:buChar char="–"/>
              <a:defRPr sz="2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endParaRPr lang="sv-SE" altLang="sv-SE" sz="2400" dirty="0">
              <a:latin typeface="Officina Serif ITC Pro Book" panose="02060506030505020204" pitchFamily="18" charset="0"/>
              <a:cs typeface="Arial" panose="020B0604020202020204" pitchFamily="34" charset="0"/>
            </a:endParaRPr>
          </a:p>
        </p:txBody>
      </p:sp>
      <p:pic>
        <p:nvPicPr>
          <p:cNvPr id="3" name="Picture 2">
            <a:extLst>
              <a:ext uri="{FF2B5EF4-FFF2-40B4-BE49-F238E27FC236}">
                <a16:creationId xmlns:a16="http://schemas.microsoft.com/office/drawing/2014/main" id="{F57702D5-DE6B-DA31-70F4-4C83576CEC9E}"/>
              </a:ext>
            </a:extLst>
          </p:cNvPr>
          <p:cNvPicPr>
            <a:picLocks noChangeAspect="1"/>
          </p:cNvPicPr>
          <p:nvPr/>
        </p:nvPicPr>
        <p:blipFill>
          <a:blip r:embed="rId3"/>
          <a:stretch>
            <a:fillRect/>
          </a:stretch>
        </p:blipFill>
        <p:spPr>
          <a:xfrm>
            <a:off x="5658953" y="1619619"/>
            <a:ext cx="3514867" cy="4866239"/>
          </a:xfrm>
          <a:prstGeom prst="rect">
            <a:avLst/>
          </a:prstGeom>
          <a:ln>
            <a:solidFill>
              <a:schemeClr val="bg1">
                <a:lumMod val="75000"/>
              </a:schemeClr>
            </a:solidFill>
          </a:ln>
          <a:effectLst>
            <a:outerShdw blurRad="50800" dist="38100" dir="5400000" algn="t" rotWithShape="0">
              <a:prstClr val="black">
                <a:alpha val="40000"/>
              </a:prstClr>
            </a:outerShdw>
          </a:effectLst>
        </p:spPr>
      </p:pic>
      <p:pic>
        <p:nvPicPr>
          <p:cNvPr id="4" name="Picture 3">
            <a:extLst>
              <a:ext uri="{FF2B5EF4-FFF2-40B4-BE49-F238E27FC236}">
                <a16:creationId xmlns:a16="http://schemas.microsoft.com/office/drawing/2014/main" id="{134BB67E-33D5-6142-6A8F-9A347C507761}"/>
              </a:ext>
            </a:extLst>
          </p:cNvPr>
          <p:cNvPicPr>
            <a:picLocks noChangeAspect="1"/>
          </p:cNvPicPr>
          <p:nvPr/>
        </p:nvPicPr>
        <p:blipFill>
          <a:blip r:embed="rId4"/>
          <a:stretch>
            <a:fillRect/>
          </a:stretch>
        </p:blipFill>
        <p:spPr>
          <a:xfrm>
            <a:off x="1341120" y="1619620"/>
            <a:ext cx="2594409" cy="486624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344098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DB5171-6820-8979-7537-10D38521D503}"/>
            </a:ext>
          </a:extLst>
        </p:cNvPr>
        <p:cNvGrpSpPr/>
        <p:nvPr/>
      </p:nvGrpSpPr>
      <p:grpSpPr>
        <a:xfrm>
          <a:off x="0" y="0"/>
          <a:ext cx="0" cy="0"/>
          <a:chOff x="0" y="0"/>
          <a:chExt cx="0" cy="0"/>
        </a:xfrm>
      </p:grpSpPr>
      <p:sp>
        <p:nvSpPr>
          <p:cNvPr id="6" name="Rubrik 1">
            <a:extLst>
              <a:ext uri="{FF2B5EF4-FFF2-40B4-BE49-F238E27FC236}">
                <a16:creationId xmlns:a16="http://schemas.microsoft.com/office/drawing/2014/main" id="{1614B197-C6F2-5A9F-E8E8-FE27E8AEE789}"/>
              </a:ext>
            </a:extLst>
          </p:cNvPr>
          <p:cNvSpPr txBox="1">
            <a:spLocks/>
          </p:cNvSpPr>
          <p:nvPr/>
        </p:nvSpPr>
        <p:spPr>
          <a:xfrm>
            <a:off x="693273" y="186785"/>
            <a:ext cx="7975629" cy="1424754"/>
          </a:xfrm>
          <a:prstGeom prst="rect">
            <a:avLst/>
          </a:prstGeom>
        </p:spPr>
        <p:txBody>
          <a:bodyPr vert="horz" lIns="91440" tIns="45720" rIns="91440" bIns="45720" rtlCol="0" anchor="ctr">
            <a:normAutofit/>
          </a:bodyPr>
          <a:lstStyle>
            <a:defPPr>
              <a:defRPr lang="sv-SE"/>
            </a:defPPr>
            <a:lvl1pPr>
              <a:lnSpc>
                <a:spcPct val="90000"/>
              </a:lnSpc>
              <a:spcBef>
                <a:spcPct val="0"/>
              </a:spcBef>
              <a:buNone/>
              <a:defRPr sz="3600" b="1">
                <a:solidFill>
                  <a:srgbClr val="45A2DB"/>
                </a:solidFill>
                <a:latin typeface="Officina Serif ITC Pro Md" panose="02060606030505020204" pitchFamily="18" charset="0"/>
                <a:ea typeface="+mj-ea"/>
                <a:cs typeface="Arial"/>
              </a:defRPr>
            </a:lvl1pPr>
          </a:lstStyle>
          <a:p>
            <a:r>
              <a:rPr lang="sv-SE" dirty="0">
                <a:latin typeface="Officina Serif ITC Pro Md"/>
              </a:rPr>
              <a:t>Uppdrag 4, uppgift 4</a:t>
            </a:r>
          </a:p>
          <a:p>
            <a:r>
              <a:rPr lang="sv-SE" sz="2800" dirty="0">
                <a:latin typeface="Officina Serif ITC Pro Md"/>
              </a:rPr>
              <a:t>Frukost till Liss</a:t>
            </a:r>
            <a:endParaRPr lang="sv-SE" sz="2800" dirty="0"/>
          </a:p>
        </p:txBody>
      </p:sp>
      <p:pic>
        <p:nvPicPr>
          <p:cNvPr id="3" name="Picture 2">
            <a:extLst>
              <a:ext uri="{FF2B5EF4-FFF2-40B4-BE49-F238E27FC236}">
                <a16:creationId xmlns:a16="http://schemas.microsoft.com/office/drawing/2014/main" id="{3BB75F28-D85E-6C7F-FB3E-92E28D3FC591}"/>
              </a:ext>
            </a:extLst>
          </p:cNvPr>
          <p:cNvPicPr>
            <a:picLocks noChangeAspect="1"/>
          </p:cNvPicPr>
          <p:nvPr/>
        </p:nvPicPr>
        <p:blipFill>
          <a:blip r:embed="rId3"/>
          <a:stretch>
            <a:fillRect/>
          </a:stretch>
        </p:blipFill>
        <p:spPr>
          <a:xfrm>
            <a:off x="940153" y="1611539"/>
            <a:ext cx="2905548" cy="4622800"/>
          </a:xfrm>
          <a:prstGeom prst="rect">
            <a:avLst/>
          </a:prstGeom>
          <a:effectLst>
            <a:outerShdw blurRad="50800" dist="38100" dir="5400000" algn="t" rotWithShape="0">
              <a:prstClr val="black">
                <a:alpha val="40000"/>
              </a:prstClr>
            </a:outerShdw>
          </a:effectLst>
        </p:spPr>
      </p:pic>
      <p:pic>
        <p:nvPicPr>
          <p:cNvPr id="4" name="Picture 3">
            <a:extLst>
              <a:ext uri="{FF2B5EF4-FFF2-40B4-BE49-F238E27FC236}">
                <a16:creationId xmlns:a16="http://schemas.microsoft.com/office/drawing/2014/main" id="{14CA4768-266C-F453-F91E-ED24D35340FF}"/>
              </a:ext>
            </a:extLst>
          </p:cNvPr>
          <p:cNvPicPr>
            <a:picLocks noChangeAspect="1"/>
          </p:cNvPicPr>
          <p:nvPr/>
        </p:nvPicPr>
        <p:blipFill>
          <a:blip r:embed="rId4"/>
          <a:stretch>
            <a:fillRect/>
          </a:stretch>
        </p:blipFill>
        <p:spPr>
          <a:xfrm>
            <a:off x="4476959" y="2405289"/>
            <a:ext cx="6048375" cy="3829050"/>
          </a:xfrm>
          <a:prstGeom prst="rect">
            <a:avLst/>
          </a:prstGeom>
          <a:effectLst>
            <a:outerShdw blurRad="50800" dist="38100" dir="5400000" algn="t" rotWithShape="0">
              <a:prstClr val="black">
                <a:alpha val="40000"/>
              </a:prstClr>
            </a:outerShdw>
          </a:effectLst>
        </p:spPr>
      </p:pic>
      <p:pic>
        <p:nvPicPr>
          <p:cNvPr id="8" name="Bildobjekt 7" descr="En bild som visar text, skärmbild, Teckensnitt, linje&#10;&#10;AI-genererat innehåll kan vara felaktigt.">
            <a:extLst>
              <a:ext uri="{FF2B5EF4-FFF2-40B4-BE49-F238E27FC236}">
                <a16:creationId xmlns:a16="http://schemas.microsoft.com/office/drawing/2014/main" id="{4F002BB4-D6D8-5B4A-A59D-463ECF5657BF}"/>
              </a:ext>
            </a:extLst>
          </p:cNvPr>
          <p:cNvPicPr>
            <a:picLocks noChangeAspect="1"/>
          </p:cNvPicPr>
          <p:nvPr/>
        </p:nvPicPr>
        <p:blipFill>
          <a:blip r:embed="rId5">
            <a:alphaModFix amt="82000"/>
          </a:blip>
          <a:stretch>
            <a:fillRect/>
          </a:stretch>
        </p:blipFill>
        <p:spPr>
          <a:xfrm>
            <a:off x="7903850" y="259735"/>
            <a:ext cx="4056272" cy="2145554"/>
          </a:xfrm>
          <a:prstGeom prst="rect">
            <a:avLst/>
          </a:prstGeom>
        </p:spPr>
      </p:pic>
    </p:spTree>
    <p:extLst>
      <p:ext uri="{BB962C8B-B14F-4D97-AF65-F5344CB8AC3E}">
        <p14:creationId xmlns:p14="http://schemas.microsoft.com/office/powerpoint/2010/main" val="719025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D796B1B-D313-A5A6-9E22-4529BF16D74A}"/>
            </a:ext>
          </a:extLst>
        </p:cNvPr>
        <p:cNvGrpSpPr/>
        <p:nvPr/>
      </p:nvGrpSpPr>
      <p:grpSpPr>
        <a:xfrm>
          <a:off x="0" y="0"/>
          <a:ext cx="0" cy="0"/>
          <a:chOff x="0" y="0"/>
          <a:chExt cx="0" cy="0"/>
        </a:xfrm>
      </p:grpSpPr>
      <p:sp>
        <p:nvSpPr>
          <p:cNvPr id="6" name="Rubrik 1">
            <a:extLst>
              <a:ext uri="{FF2B5EF4-FFF2-40B4-BE49-F238E27FC236}">
                <a16:creationId xmlns:a16="http://schemas.microsoft.com/office/drawing/2014/main" id="{B4F1FDAB-8419-D1F6-3BB2-FBEDCDE53564}"/>
              </a:ext>
            </a:extLst>
          </p:cNvPr>
          <p:cNvSpPr txBox="1">
            <a:spLocks/>
          </p:cNvSpPr>
          <p:nvPr/>
        </p:nvSpPr>
        <p:spPr>
          <a:xfrm>
            <a:off x="781764" y="167703"/>
            <a:ext cx="7975629" cy="1424754"/>
          </a:xfrm>
          <a:prstGeom prst="rect">
            <a:avLst/>
          </a:prstGeom>
        </p:spPr>
        <p:txBody>
          <a:bodyPr vert="horz" lIns="91440" tIns="45720" rIns="91440" bIns="45720" rtlCol="0" anchor="ctr">
            <a:normAutofit/>
          </a:bodyPr>
          <a:lstStyle>
            <a:defPPr>
              <a:defRPr lang="sv-SE"/>
            </a:defPPr>
            <a:lvl1pPr>
              <a:lnSpc>
                <a:spcPct val="90000"/>
              </a:lnSpc>
              <a:spcBef>
                <a:spcPct val="0"/>
              </a:spcBef>
              <a:buNone/>
              <a:defRPr sz="3600" b="1">
                <a:solidFill>
                  <a:srgbClr val="45A2DB"/>
                </a:solidFill>
                <a:latin typeface="Officina Serif ITC Pro Md" panose="02060606030505020204" pitchFamily="18" charset="0"/>
                <a:ea typeface="+mj-ea"/>
                <a:cs typeface="Arial"/>
              </a:defRPr>
            </a:lvl1pPr>
          </a:lstStyle>
          <a:p>
            <a:r>
              <a:rPr lang="sv-SE" sz="4000" dirty="0">
                <a:solidFill>
                  <a:schemeClr val="accent1"/>
                </a:solidFill>
              </a:rPr>
              <a:t>Temats texter</a:t>
            </a:r>
            <a:endParaRPr lang="sv-SE" sz="4000" dirty="0">
              <a:solidFill>
                <a:schemeClr val="accent1"/>
              </a:solidFill>
              <a:latin typeface="Officina Serif ITC Pro Book" panose="02060506030505020204" pitchFamily="18" charset="0"/>
              <a:ea typeface="Times New Roman" panose="02020603050405020304" pitchFamily="18" charset="0"/>
            </a:endParaRPr>
          </a:p>
        </p:txBody>
      </p:sp>
      <p:sp>
        <p:nvSpPr>
          <p:cNvPr id="7" name="Platshållare för innehåll 2">
            <a:extLst>
              <a:ext uri="{FF2B5EF4-FFF2-40B4-BE49-F238E27FC236}">
                <a16:creationId xmlns:a16="http://schemas.microsoft.com/office/drawing/2014/main" id="{BBDB379A-77EF-A19F-3A1D-D134FCD496FE}"/>
              </a:ext>
            </a:extLst>
          </p:cNvPr>
          <p:cNvSpPr txBox="1">
            <a:spLocks/>
          </p:cNvSpPr>
          <p:nvPr/>
        </p:nvSpPr>
        <p:spPr>
          <a:xfrm>
            <a:off x="1341120" y="1388019"/>
            <a:ext cx="10157607" cy="5097841"/>
          </a:xfrm>
          <a:prstGeom prst="rect">
            <a:avLst/>
          </a:prstGeom>
        </p:spPr>
        <p:txBody>
          <a:bodyPr>
            <a:normAutofit/>
          </a:bodyPr>
          <a:lstStyle>
            <a:lvl1pPr marL="216000" indent="-216000" algn="l" defTabSz="914400" rtl="0" eaLnBrk="1" latinLnBrk="0" hangingPunct="1">
              <a:lnSpc>
                <a:spcPts val="2300"/>
              </a:lnSpc>
              <a:spcBef>
                <a:spcPts val="1200"/>
              </a:spcBef>
              <a:buFont typeface="Arial" panose="020B0604020202020204" pitchFamily="34" charset="0"/>
              <a:buChar char="•"/>
              <a:defRPr sz="2200" kern="1200">
                <a:solidFill>
                  <a:schemeClr val="tx1"/>
                </a:solidFill>
                <a:latin typeface="+mn-lt"/>
                <a:ea typeface="+mn-ea"/>
                <a:cs typeface="+mn-cs"/>
              </a:defRPr>
            </a:lvl1pPr>
            <a:lvl2pPr marL="396000" indent="-216000" algn="l" defTabSz="914400" rtl="0" eaLnBrk="1" latinLnBrk="0" hangingPunct="1">
              <a:lnSpc>
                <a:spcPts val="2300"/>
              </a:lnSpc>
              <a:spcBef>
                <a:spcPts val="600"/>
              </a:spcBef>
              <a:buFont typeface="Systemtypsnitt"/>
              <a:buChar char="–"/>
              <a:defRPr sz="2200" kern="1200">
                <a:solidFill>
                  <a:schemeClr val="tx1"/>
                </a:solidFill>
                <a:latin typeface="+mn-lt"/>
                <a:ea typeface="+mn-ea"/>
                <a:cs typeface="+mn-cs"/>
              </a:defRPr>
            </a:lvl2pPr>
            <a:lvl3pPr marL="396000" indent="-216000" algn="l" defTabSz="914400" rtl="0" eaLnBrk="1" latinLnBrk="0" hangingPunct="1">
              <a:lnSpc>
                <a:spcPts val="2300"/>
              </a:lnSpc>
              <a:spcBef>
                <a:spcPts val="600"/>
              </a:spcBef>
              <a:buFont typeface="Systemtypsnitt"/>
              <a:buChar char="–"/>
              <a:defRPr sz="2200" kern="1200" baseline="0">
                <a:solidFill>
                  <a:schemeClr val="tx1"/>
                </a:solidFill>
                <a:latin typeface="+mn-lt"/>
                <a:ea typeface="+mn-ea"/>
                <a:cs typeface="+mn-cs"/>
              </a:defRPr>
            </a:lvl3pPr>
            <a:lvl4pPr marL="396000" indent="-216000" algn="l" defTabSz="914400" rtl="0" eaLnBrk="1" latinLnBrk="0" hangingPunct="1">
              <a:lnSpc>
                <a:spcPts val="2300"/>
              </a:lnSpc>
              <a:spcBef>
                <a:spcPts val="600"/>
              </a:spcBef>
              <a:buFont typeface="Systemtypsnitt"/>
              <a:buChar char="–"/>
              <a:defRPr sz="2200" kern="1200" baseline="0">
                <a:solidFill>
                  <a:schemeClr val="tx1"/>
                </a:solidFill>
                <a:latin typeface="+mn-lt"/>
                <a:ea typeface="+mn-ea"/>
                <a:cs typeface="+mn-cs"/>
              </a:defRPr>
            </a:lvl4pPr>
            <a:lvl5pPr marL="396000" indent="-216000" algn="l" defTabSz="914400" rtl="0" eaLnBrk="1" latinLnBrk="0" hangingPunct="1">
              <a:lnSpc>
                <a:spcPct val="100000"/>
              </a:lnSpc>
              <a:spcBef>
                <a:spcPts val="600"/>
              </a:spcBef>
              <a:buFont typeface="Systemtypsnitt"/>
              <a:buChar char="–"/>
              <a:defRPr sz="2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endParaRPr lang="sv-SE" altLang="sv-SE" sz="2400" dirty="0">
              <a:latin typeface="Officina Serif ITC Pro Book" panose="02060506030505020204" pitchFamily="18" charset="0"/>
              <a:cs typeface="Arial" panose="020B0604020202020204" pitchFamily="34" charset="0"/>
            </a:endParaRPr>
          </a:p>
        </p:txBody>
      </p:sp>
      <p:sp>
        <p:nvSpPr>
          <p:cNvPr id="2" name="Platshållare för innehåll 2">
            <a:extLst>
              <a:ext uri="{FF2B5EF4-FFF2-40B4-BE49-F238E27FC236}">
                <a16:creationId xmlns:a16="http://schemas.microsoft.com/office/drawing/2014/main" id="{317E0333-93A4-B9BE-B6E9-9189E1B3E2B4}"/>
              </a:ext>
            </a:extLst>
          </p:cNvPr>
          <p:cNvSpPr txBox="1">
            <a:spLocks/>
          </p:cNvSpPr>
          <p:nvPr/>
        </p:nvSpPr>
        <p:spPr>
          <a:xfrm>
            <a:off x="781764" y="1456476"/>
            <a:ext cx="10049490" cy="4818734"/>
          </a:xfrm>
          <a:prstGeom prst="rect">
            <a:avLst/>
          </a:prstGeom>
        </p:spPr>
        <p:txBody>
          <a:bodyPr>
            <a:normAutofit/>
          </a:bodyPr>
          <a:lstStyle>
            <a:lvl1pPr marL="216000" indent="-216000" algn="l" defTabSz="914400" rtl="0" eaLnBrk="1" latinLnBrk="0" hangingPunct="1">
              <a:lnSpc>
                <a:spcPts val="2300"/>
              </a:lnSpc>
              <a:spcBef>
                <a:spcPts val="1200"/>
              </a:spcBef>
              <a:buFont typeface="Arial" panose="020B0604020202020204" pitchFamily="34" charset="0"/>
              <a:buChar char="•"/>
              <a:defRPr sz="2200" kern="1200">
                <a:solidFill>
                  <a:schemeClr val="tx1"/>
                </a:solidFill>
                <a:latin typeface="+mn-lt"/>
                <a:ea typeface="+mn-ea"/>
                <a:cs typeface="+mn-cs"/>
              </a:defRPr>
            </a:lvl1pPr>
            <a:lvl2pPr marL="396000" indent="-216000" algn="l" defTabSz="914400" rtl="0" eaLnBrk="1" latinLnBrk="0" hangingPunct="1">
              <a:lnSpc>
                <a:spcPts val="2300"/>
              </a:lnSpc>
              <a:spcBef>
                <a:spcPts val="600"/>
              </a:spcBef>
              <a:buFont typeface="Systemtypsnitt"/>
              <a:buChar char="–"/>
              <a:defRPr sz="2200" kern="1200">
                <a:solidFill>
                  <a:schemeClr val="tx1"/>
                </a:solidFill>
                <a:latin typeface="+mn-lt"/>
                <a:ea typeface="+mn-ea"/>
                <a:cs typeface="+mn-cs"/>
              </a:defRPr>
            </a:lvl2pPr>
            <a:lvl3pPr marL="396000" indent="-216000" algn="l" defTabSz="914400" rtl="0" eaLnBrk="1" latinLnBrk="0" hangingPunct="1">
              <a:lnSpc>
                <a:spcPts val="2300"/>
              </a:lnSpc>
              <a:spcBef>
                <a:spcPts val="600"/>
              </a:spcBef>
              <a:buFont typeface="Systemtypsnitt"/>
              <a:buChar char="–"/>
              <a:defRPr sz="2200" kern="1200" baseline="0">
                <a:solidFill>
                  <a:schemeClr val="tx1"/>
                </a:solidFill>
                <a:latin typeface="+mn-lt"/>
                <a:ea typeface="+mn-ea"/>
                <a:cs typeface="+mn-cs"/>
              </a:defRPr>
            </a:lvl3pPr>
            <a:lvl4pPr marL="396000" indent="-216000" algn="l" defTabSz="914400" rtl="0" eaLnBrk="1" latinLnBrk="0" hangingPunct="1">
              <a:lnSpc>
                <a:spcPts val="2300"/>
              </a:lnSpc>
              <a:spcBef>
                <a:spcPts val="600"/>
              </a:spcBef>
              <a:buFont typeface="Systemtypsnitt"/>
              <a:buChar char="–"/>
              <a:defRPr sz="2200" kern="1200" baseline="0">
                <a:solidFill>
                  <a:schemeClr val="tx1"/>
                </a:solidFill>
                <a:latin typeface="+mn-lt"/>
                <a:ea typeface="+mn-ea"/>
                <a:cs typeface="+mn-cs"/>
              </a:defRPr>
            </a:lvl4pPr>
            <a:lvl5pPr marL="396000" indent="-216000" algn="l" defTabSz="914400" rtl="0" eaLnBrk="1" latinLnBrk="0" hangingPunct="1">
              <a:lnSpc>
                <a:spcPct val="100000"/>
              </a:lnSpc>
              <a:spcBef>
                <a:spcPts val="600"/>
              </a:spcBef>
              <a:buFont typeface="Systemtypsnitt"/>
              <a:buChar char="–"/>
              <a:defRPr sz="2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20000"/>
              </a:lnSpc>
              <a:buNone/>
            </a:pPr>
            <a:r>
              <a:rPr lang="sv-SE" sz="2000" b="1" dirty="0">
                <a:latin typeface="Officina Serif ITC Pro Book" panose="02060506030505020204" pitchFamily="18" charset="0"/>
                <a:ea typeface="Times New Roman" panose="02020603050405020304" pitchFamily="18" charset="0"/>
              </a:rPr>
              <a:t>Är reviderade, granskade av NTA:s vetenskapliga råd och utprovade av lärare och elever.</a:t>
            </a:r>
          </a:p>
          <a:p>
            <a:pPr marL="0" indent="0" fontAlgn="base">
              <a:lnSpc>
                <a:spcPct val="120000"/>
              </a:lnSpc>
              <a:buNone/>
            </a:pPr>
            <a:endParaRPr lang="sv-SE" sz="2000" dirty="0">
              <a:latin typeface="Officina Serif ITC Pro Book" panose="02060506030505020204" pitchFamily="18" charset="0"/>
              <a:ea typeface="Times New Roman" panose="02020603050405020304" pitchFamily="18" charset="0"/>
            </a:endParaRPr>
          </a:p>
          <a:p>
            <a:pPr marL="0" indent="0" fontAlgn="base">
              <a:lnSpc>
                <a:spcPct val="120000"/>
              </a:lnSpc>
              <a:buNone/>
            </a:pPr>
            <a:r>
              <a:rPr lang="sv-SE" sz="2000" b="1" dirty="0">
                <a:solidFill>
                  <a:schemeClr val="accent1"/>
                </a:solidFill>
                <a:latin typeface="Officina Serif ITC Pro Book" panose="02060506030505020204" pitchFamily="18" charset="0"/>
                <a:ea typeface="Times New Roman" panose="02020603050405020304" pitchFamily="18" charset="0"/>
              </a:rPr>
              <a:t>Elevtexter</a:t>
            </a:r>
          </a:p>
          <a:p>
            <a:pPr fontAlgn="base">
              <a:lnSpc>
                <a:spcPct val="120000"/>
              </a:lnSpc>
              <a:spcBef>
                <a:spcPts val="300"/>
              </a:spcBef>
            </a:pPr>
            <a:r>
              <a:rPr lang="sv-SE" sz="1400" dirty="0">
                <a:latin typeface="Officina Serif ITC Pro Book" panose="02060506030505020204" pitchFamily="18" charset="0"/>
                <a:ea typeface="Times New Roman" panose="02020603050405020304" pitchFamily="18" charset="0"/>
              </a:rPr>
              <a:t>om organ och organsystem i modellen </a:t>
            </a:r>
          </a:p>
          <a:p>
            <a:pPr fontAlgn="base">
              <a:lnSpc>
                <a:spcPct val="120000"/>
              </a:lnSpc>
              <a:spcBef>
                <a:spcPts val="300"/>
              </a:spcBef>
            </a:pPr>
            <a:r>
              <a:rPr lang="sv-SE" sz="1400" dirty="0">
                <a:latin typeface="Officina Serif ITC Pro Book" panose="02060506030505020204" pitchFamily="18" charset="0"/>
                <a:ea typeface="Times New Roman" panose="02020603050405020304" pitchFamily="18" charset="0"/>
              </a:rPr>
              <a:t>informationstexterna om organsystemen</a:t>
            </a:r>
          </a:p>
          <a:p>
            <a:pPr fontAlgn="base">
              <a:lnSpc>
                <a:spcPct val="120000"/>
              </a:lnSpc>
              <a:spcBef>
                <a:spcPts val="300"/>
              </a:spcBef>
            </a:pPr>
            <a:r>
              <a:rPr lang="sv-SE" sz="1400" dirty="0">
                <a:latin typeface="Officina Serif ITC Pro Book" panose="02060506030505020204" pitchFamily="18" charset="0"/>
                <a:ea typeface="Times New Roman" panose="02020603050405020304" pitchFamily="18" charset="0"/>
              </a:rPr>
              <a:t>texter i maskinerna</a:t>
            </a:r>
          </a:p>
          <a:p>
            <a:pPr fontAlgn="base">
              <a:lnSpc>
                <a:spcPct val="120000"/>
              </a:lnSpc>
              <a:spcBef>
                <a:spcPts val="300"/>
              </a:spcBef>
            </a:pPr>
            <a:r>
              <a:rPr lang="sv-SE" sz="1400" dirty="0">
                <a:latin typeface="Officina Serif ITC Pro Book" panose="02060506030505020204" pitchFamily="18" charset="0"/>
                <a:ea typeface="Times New Roman" panose="02020603050405020304" pitchFamily="18" charset="0"/>
              </a:rPr>
              <a:t>elevflikarna (mål-, instruktion- och pennflik)</a:t>
            </a:r>
          </a:p>
          <a:p>
            <a:pPr fontAlgn="base">
              <a:lnSpc>
                <a:spcPct val="120000"/>
              </a:lnSpc>
              <a:spcBef>
                <a:spcPts val="300"/>
              </a:spcBef>
            </a:pPr>
            <a:r>
              <a:rPr lang="sv-SE" sz="1400" dirty="0">
                <a:latin typeface="Officina Serif ITC Pro Book" panose="02060506030505020204" pitchFamily="18" charset="0"/>
                <a:ea typeface="Times New Roman" panose="02020603050405020304" pitchFamily="18" charset="0"/>
              </a:rPr>
              <a:t>arbetsblad (</a:t>
            </a:r>
            <a:r>
              <a:rPr lang="sv-SE" sz="1400" dirty="0" err="1">
                <a:latin typeface="Officina Serif ITC Pro Book" panose="02060506030505020204" pitchFamily="18" charset="0"/>
                <a:ea typeface="Times New Roman" panose="02020603050405020304" pitchFamily="18" charset="0"/>
              </a:rPr>
              <a:t>pdf:er</a:t>
            </a:r>
            <a:r>
              <a:rPr lang="sv-SE" sz="1400" dirty="0">
                <a:latin typeface="Officina Serif ITC Pro Book" panose="02060506030505020204" pitchFamily="18" charset="0"/>
                <a:ea typeface="Times New Roman" panose="02020603050405020304" pitchFamily="18" charset="0"/>
              </a:rPr>
              <a:t>)</a:t>
            </a:r>
          </a:p>
          <a:p>
            <a:pPr marL="0" indent="0" fontAlgn="base">
              <a:lnSpc>
                <a:spcPct val="120000"/>
              </a:lnSpc>
              <a:buNone/>
            </a:pPr>
            <a:endParaRPr lang="sv-SE" sz="900" dirty="0">
              <a:latin typeface="Officina Serif ITC Pro Book" panose="02060506030505020204" pitchFamily="18" charset="0"/>
              <a:ea typeface="Times New Roman" panose="02020603050405020304" pitchFamily="18" charset="0"/>
            </a:endParaRPr>
          </a:p>
          <a:p>
            <a:pPr marL="0" indent="0" fontAlgn="base">
              <a:lnSpc>
                <a:spcPct val="120000"/>
              </a:lnSpc>
              <a:buNone/>
            </a:pPr>
            <a:r>
              <a:rPr lang="sv-SE" sz="2000" b="1" dirty="0">
                <a:solidFill>
                  <a:srgbClr val="A6B42F"/>
                </a:solidFill>
                <a:latin typeface="Officina Serif ITC Pro Book" panose="02060506030505020204" pitchFamily="18" charset="0"/>
                <a:ea typeface="Times New Roman" panose="02020603050405020304" pitchFamily="18" charset="0"/>
              </a:rPr>
              <a:t>Lärarhandledningen</a:t>
            </a:r>
            <a:r>
              <a:rPr lang="sv-SE" sz="2000" dirty="0">
                <a:latin typeface="Officina Serif ITC Pro Book" panose="02060506030505020204" pitchFamily="18" charset="0"/>
                <a:ea typeface="Times New Roman" panose="02020603050405020304" pitchFamily="18" charset="0"/>
              </a:rPr>
              <a:t> till Uppdrag och Uppgifter </a:t>
            </a:r>
          </a:p>
          <a:p>
            <a:pPr marL="0" indent="0" fontAlgn="base">
              <a:lnSpc>
                <a:spcPct val="120000"/>
              </a:lnSpc>
              <a:buNone/>
            </a:pPr>
            <a:r>
              <a:rPr lang="sv-SE" sz="2000" b="1" dirty="0">
                <a:solidFill>
                  <a:srgbClr val="A6B42F"/>
                </a:solidFill>
                <a:latin typeface="Officina Serif ITC Pro Book" panose="02060506030505020204" pitchFamily="18" charset="0"/>
                <a:ea typeface="Times New Roman" panose="02020603050405020304" pitchFamily="18" charset="0"/>
              </a:rPr>
              <a:t>Introduktion</a:t>
            </a:r>
            <a:r>
              <a:rPr lang="sv-SE" sz="2000" dirty="0">
                <a:latin typeface="Officina Serif ITC Pro Book" panose="02060506030505020204" pitchFamily="18" charset="0"/>
                <a:ea typeface="Times New Roman" panose="02020603050405020304" pitchFamily="18" charset="0"/>
              </a:rPr>
              <a:t>stextens alla rubriken</a:t>
            </a:r>
          </a:p>
          <a:p>
            <a:pPr marL="0" indent="0" fontAlgn="base">
              <a:lnSpc>
                <a:spcPct val="120000"/>
              </a:lnSpc>
              <a:spcBef>
                <a:spcPts val="300"/>
              </a:spcBef>
              <a:buNone/>
            </a:pPr>
            <a:endParaRPr lang="sv-SE" sz="1400" dirty="0">
              <a:latin typeface="Officina Serif ITC Pro Book" panose="02060506030505020204" pitchFamily="18" charset="0"/>
            </a:endParaRPr>
          </a:p>
          <a:p>
            <a:pPr marL="0" indent="0" fontAlgn="base">
              <a:lnSpc>
                <a:spcPct val="120000"/>
              </a:lnSpc>
              <a:buNone/>
            </a:pPr>
            <a:endParaRPr lang="sv-SE" sz="100" dirty="0">
              <a:latin typeface="Officina Serif ITC Pro Book" panose="02060506030505020204" pitchFamily="18" charset="0"/>
              <a:ea typeface="Times New Roman" panose="02020603050405020304" pitchFamily="18" charset="0"/>
            </a:endParaRPr>
          </a:p>
          <a:p>
            <a:pPr fontAlgn="base">
              <a:lnSpc>
                <a:spcPct val="120000"/>
              </a:lnSpc>
            </a:pPr>
            <a:endParaRPr lang="sv-SE" sz="2000" dirty="0">
              <a:latin typeface="Officina Serif ITC Pro Book" panose="02060506030505020204" pitchFamily="18" charset="0"/>
              <a:ea typeface="Times New Roman" panose="02020603050405020304" pitchFamily="18" charset="0"/>
            </a:endParaRPr>
          </a:p>
          <a:p>
            <a:pPr fontAlgn="base">
              <a:lnSpc>
                <a:spcPct val="120000"/>
              </a:lnSpc>
            </a:pPr>
            <a:endParaRPr lang="sv-SE" sz="2000" dirty="0">
              <a:effectLst/>
              <a:highlight>
                <a:srgbClr val="FFFF00"/>
              </a:highlight>
              <a:latin typeface="Officina Serif ITC Pro Book" panose="02060506030505020204" pitchFamily="18" charset="0"/>
              <a:ea typeface="Times New Roman" panose="02020603050405020304" pitchFamily="18" charset="0"/>
            </a:endParaRPr>
          </a:p>
        </p:txBody>
      </p:sp>
      <p:pic>
        <p:nvPicPr>
          <p:cNvPr id="8" name="Bildobjekt 7" descr="En bild som visar text, skärmbild, Teckensnitt, linje&#10;&#10;AI-genererat innehåll kan vara felaktigt.">
            <a:extLst>
              <a:ext uri="{FF2B5EF4-FFF2-40B4-BE49-F238E27FC236}">
                <a16:creationId xmlns:a16="http://schemas.microsoft.com/office/drawing/2014/main" id="{9CD85A17-387F-24A5-FC2B-139A0EB9BC7C}"/>
              </a:ext>
            </a:extLst>
          </p:cNvPr>
          <p:cNvPicPr>
            <a:picLocks noChangeAspect="1"/>
          </p:cNvPicPr>
          <p:nvPr/>
        </p:nvPicPr>
        <p:blipFill>
          <a:blip r:embed="rId4">
            <a:alphaModFix amt="84000"/>
          </a:blip>
          <a:stretch>
            <a:fillRect/>
          </a:stretch>
        </p:blipFill>
        <p:spPr>
          <a:xfrm>
            <a:off x="7783402" y="2124513"/>
            <a:ext cx="4101720" cy="2158800"/>
          </a:xfrm>
          <a:prstGeom prst="rect">
            <a:avLst/>
          </a:prstGeom>
        </p:spPr>
      </p:pic>
      <p:pic>
        <p:nvPicPr>
          <p:cNvPr id="13" name="Bildobjekt 12" descr="En bild som visar text, Teckensnitt, skärmbild, linje&#10;&#10;AI-genererat innehåll kan vara felaktigt.">
            <a:extLst>
              <a:ext uri="{FF2B5EF4-FFF2-40B4-BE49-F238E27FC236}">
                <a16:creationId xmlns:a16="http://schemas.microsoft.com/office/drawing/2014/main" id="{28D3C6D7-3AF2-129E-2E3F-E84EF7CB9E60}"/>
              </a:ext>
            </a:extLst>
          </p:cNvPr>
          <p:cNvPicPr>
            <a:picLocks noChangeAspect="1"/>
          </p:cNvPicPr>
          <p:nvPr/>
        </p:nvPicPr>
        <p:blipFill>
          <a:blip r:embed="rId5">
            <a:alphaModFix amt="84000"/>
          </a:blip>
          <a:stretch>
            <a:fillRect/>
          </a:stretch>
        </p:blipFill>
        <p:spPr>
          <a:xfrm>
            <a:off x="6096000" y="4306335"/>
            <a:ext cx="4313494" cy="1976549"/>
          </a:xfrm>
          <a:prstGeom prst="rect">
            <a:avLst/>
          </a:prstGeom>
        </p:spPr>
      </p:pic>
    </p:spTree>
    <p:extLst>
      <p:ext uri="{BB962C8B-B14F-4D97-AF65-F5344CB8AC3E}">
        <p14:creationId xmlns:p14="http://schemas.microsoft.com/office/powerpoint/2010/main" val="1294427423"/>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1D63A-244B-7765-3641-6944523C2998}"/>
            </a:ext>
          </a:extLst>
        </p:cNvPr>
        <p:cNvGrpSpPr/>
        <p:nvPr/>
      </p:nvGrpSpPr>
      <p:grpSpPr>
        <a:xfrm>
          <a:off x="0" y="0"/>
          <a:ext cx="0" cy="0"/>
          <a:chOff x="0" y="0"/>
          <a:chExt cx="0" cy="0"/>
        </a:xfrm>
      </p:grpSpPr>
      <p:sp>
        <p:nvSpPr>
          <p:cNvPr id="6" name="Rubrik 1">
            <a:extLst>
              <a:ext uri="{FF2B5EF4-FFF2-40B4-BE49-F238E27FC236}">
                <a16:creationId xmlns:a16="http://schemas.microsoft.com/office/drawing/2014/main" id="{6373303C-A47C-A5B2-6CA9-802E5C6C9D94}"/>
              </a:ext>
            </a:extLst>
          </p:cNvPr>
          <p:cNvSpPr txBox="1">
            <a:spLocks/>
          </p:cNvSpPr>
          <p:nvPr/>
        </p:nvSpPr>
        <p:spPr>
          <a:xfrm>
            <a:off x="950345" y="242012"/>
            <a:ext cx="7975629" cy="14247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45A2DB"/>
                </a:solidFill>
                <a:latin typeface="+mn-lt"/>
                <a:ea typeface="+mj-ea"/>
                <a:cs typeface="+mj-cs"/>
              </a:defRPr>
            </a:lvl1pPr>
          </a:lstStyle>
          <a:p>
            <a:pPr fontAlgn="base">
              <a:lnSpc>
                <a:spcPct val="120000"/>
              </a:lnSpc>
            </a:pPr>
            <a:r>
              <a:rPr lang="sv-SE" sz="3600" dirty="0">
                <a:latin typeface="Officina Serif ITC Pro Book" panose="02060506030505020204" pitchFamily="18" charset="0"/>
                <a:ea typeface="Times New Roman" panose="02020603050405020304" pitchFamily="18" charset="0"/>
              </a:rPr>
              <a:t>Faktatexter i modellen</a:t>
            </a:r>
          </a:p>
        </p:txBody>
      </p:sp>
      <p:pic>
        <p:nvPicPr>
          <p:cNvPr id="2" name="Picture 1">
            <a:extLst>
              <a:ext uri="{FF2B5EF4-FFF2-40B4-BE49-F238E27FC236}">
                <a16:creationId xmlns:a16="http://schemas.microsoft.com/office/drawing/2014/main" id="{1622CF09-06D4-31F1-B2BD-17194314A8F1}"/>
              </a:ext>
            </a:extLst>
          </p:cNvPr>
          <p:cNvPicPr>
            <a:picLocks noChangeAspect="1"/>
          </p:cNvPicPr>
          <p:nvPr/>
        </p:nvPicPr>
        <p:blipFill>
          <a:blip r:embed="rId3"/>
          <a:srcRect t="1576"/>
          <a:stretch>
            <a:fillRect/>
          </a:stretch>
        </p:blipFill>
        <p:spPr>
          <a:xfrm>
            <a:off x="950345" y="1969171"/>
            <a:ext cx="4044443" cy="4295575"/>
          </a:xfrm>
          <a:prstGeom prst="rect">
            <a:avLst/>
          </a:prstGeom>
          <a:effectLst>
            <a:outerShdw blurRad="50800" dist="38100" dir="5400000" algn="t" rotWithShape="0">
              <a:prstClr val="black">
                <a:alpha val="40000"/>
              </a:prstClr>
            </a:outerShdw>
          </a:effectLst>
        </p:spPr>
      </p:pic>
      <p:pic>
        <p:nvPicPr>
          <p:cNvPr id="3" name="Picture 2">
            <a:extLst>
              <a:ext uri="{FF2B5EF4-FFF2-40B4-BE49-F238E27FC236}">
                <a16:creationId xmlns:a16="http://schemas.microsoft.com/office/drawing/2014/main" id="{DB33DEDD-F894-5B72-191F-D10A3C22488F}"/>
              </a:ext>
            </a:extLst>
          </p:cNvPr>
          <p:cNvPicPr>
            <a:picLocks noChangeAspect="1"/>
          </p:cNvPicPr>
          <p:nvPr/>
        </p:nvPicPr>
        <p:blipFill>
          <a:blip r:embed="rId4"/>
          <a:srcRect b="2955"/>
          <a:stretch>
            <a:fillRect/>
          </a:stretch>
        </p:blipFill>
        <p:spPr>
          <a:xfrm>
            <a:off x="5183703" y="1969171"/>
            <a:ext cx="4343755" cy="4646817"/>
          </a:xfrm>
          <a:prstGeom prst="rect">
            <a:avLst/>
          </a:prstGeom>
          <a:effectLst>
            <a:outerShdw blurRad="50800" dist="38100" dir="5400000" algn="t" rotWithShape="0">
              <a:prstClr val="black">
                <a:alpha val="40000"/>
              </a:prstClr>
            </a:outerShdw>
          </a:effectLst>
        </p:spPr>
      </p:pic>
      <p:pic>
        <p:nvPicPr>
          <p:cNvPr id="12" name="Bildobjekt 11" descr="En bild som visar text, Teckensnitt, skärmbild, linje&#10;&#10;AI-genererat innehåll kan vara felaktigt.">
            <a:extLst>
              <a:ext uri="{FF2B5EF4-FFF2-40B4-BE49-F238E27FC236}">
                <a16:creationId xmlns:a16="http://schemas.microsoft.com/office/drawing/2014/main" id="{9BD0DA4F-CEF7-78B5-DB14-8E0248BDE98A}"/>
              </a:ext>
            </a:extLst>
          </p:cNvPr>
          <p:cNvPicPr>
            <a:picLocks noChangeAspect="1"/>
          </p:cNvPicPr>
          <p:nvPr/>
        </p:nvPicPr>
        <p:blipFill>
          <a:blip r:embed="rId5">
            <a:alphaModFix amt="74000"/>
          </a:blip>
          <a:stretch>
            <a:fillRect/>
          </a:stretch>
        </p:blipFill>
        <p:spPr>
          <a:xfrm>
            <a:off x="7355580" y="419771"/>
            <a:ext cx="4635500" cy="1549400"/>
          </a:xfrm>
          <a:prstGeom prst="rect">
            <a:avLst/>
          </a:prstGeom>
        </p:spPr>
      </p:pic>
      <p:sp>
        <p:nvSpPr>
          <p:cNvPr id="4" name="Oval 3">
            <a:extLst>
              <a:ext uri="{FF2B5EF4-FFF2-40B4-BE49-F238E27FC236}">
                <a16:creationId xmlns:a16="http://schemas.microsoft.com/office/drawing/2014/main" id="{C7C19620-3FAB-4F56-5055-2BF15D44FC03}"/>
              </a:ext>
            </a:extLst>
          </p:cNvPr>
          <p:cNvSpPr/>
          <p:nvPr/>
        </p:nvSpPr>
        <p:spPr>
          <a:xfrm>
            <a:off x="947602" y="1715320"/>
            <a:ext cx="315804" cy="29197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extLst>
              <a:ext uri="{FF2B5EF4-FFF2-40B4-BE49-F238E27FC236}">
                <a16:creationId xmlns:a16="http://schemas.microsoft.com/office/drawing/2014/main" id="{FB327EC1-E761-2A14-CFA7-3A9E15350275}"/>
              </a:ext>
            </a:extLst>
          </p:cNvPr>
          <p:cNvSpPr/>
          <p:nvPr/>
        </p:nvSpPr>
        <p:spPr>
          <a:xfrm>
            <a:off x="5324692" y="1667729"/>
            <a:ext cx="321625" cy="339493"/>
          </a:xfrm>
          <a:prstGeom prst="triangle">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9068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F8AE7-F294-10A7-250C-BE7D2F6E0EDB}"/>
            </a:ext>
          </a:extLst>
        </p:cNvPr>
        <p:cNvGrpSpPr/>
        <p:nvPr/>
      </p:nvGrpSpPr>
      <p:grpSpPr>
        <a:xfrm>
          <a:off x="0" y="0"/>
          <a:ext cx="0" cy="0"/>
          <a:chOff x="0" y="0"/>
          <a:chExt cx="0" cy="0"/>
        </a:xfrm>
      </p:grpSpPr>
      <p:sp>
        <p:nvSpPr>
          <p:cNvPr id="6" name="Rubrik 1">
            <a:extLst>
              <a:ext uri="{FF2B5EF4-FFF2-40B4-BE49-F238E27FC236}">
                <a16:creationId xmlns:a16="http://schemas.microsoft.com/office/drawing/2014/main" id="{2936CB43-FB87-FF4C-F916-7D1D9007708A}"/>
              </a:ext>
            </a:extLst>
          </p:cNvPr>
          <p:cNvSpPr txBox="1">
            <a:spLocks/>
          </p:cNvSpPr>
          <p:nvPr/>
        </p:nvSpPr>
        <p:spPr>
          <a:xfrm>
            <a:off x="950345" y="144014"/>
            <a:ext cx="7975629" cy="14247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45A2DB"/>
                </a:solidFill>
                <a:latin typeface="+mn-lt"/>
                <a:ea typeface="+mj-ea"/>
                <a:cs typeface="+mj-cs"/>
              </a:defRPr>
            </a:lvl1pPr>
          </a:lstStyle>
          <a:p>
            <a:pPr fontAlgn="base">
              <a:lnSpc>
                <a:spcPct val="120000"/>
              </a:lnSpc>
            </a:pPr>
            <a:r>
              <a:rPr lang="sv-SE" sz="3600" dirty="0">
                <a:latin typeface="Officina Serif ITC Pro Book"/>
                <a:ea typeface="Times New Roman" panose="02020603050405020304" pitchFamily="18" charset="0"/>
              </a:rPr>
              <a:t>Bilder i modellen</a:t>
            </a:r>
          </a:p>
        </p:txBody>
      </p:sp>
      <p:pic>
        <p:nvPicPr>
          <p:cNvPr id="7" name="Picture 6">
            <a:extLst>
              <a:ext uri="{FF2B5EF4-FFF2-40B4-BE49-F238E27FC236}">
                <a16:creationId xmlns:a16="http://schemas.microsoft.com/office/drawing/2014/main" id="{55786D9F-62EF-F5B5-C9EE-81C2E4B380AA}"/>
              </a:ext>
            </a:extLst>
          </p:cNvPr>
          <p:cNvPicPr>
            <a:picLocks noChangeAspect="1"/>
          </p:cNvPicPr>
          <p:nvPr/>
        </p:nvPicPr>
        <p:blipFill>
          <a:blip r:embed="rId3"/>
          <a:srcRect b="1936"/>
          <a:stretch>
            <a:fillRect/>
          </a:stretch>
        </p:blipFill>
        <p:spPr>
          <a:xfrm>
            <a:off x="950345" y="1606551"/>
            <a:ext cx="4121150" cy="4436755"/>
          </a:xfrm>
          <a:prstGeom prst="rect">
            <a:avLst/>
          </a:prstGeom>
          <a:effectLst>
            <a:outerShdw blurRad="50800" dist="38100" dir="5400000" algn="t" rotWithShape="0">
              <a:prstClr val="black">
                <a:alpha val="40000"/>
              </a:prstClr>
            </a:outerShdw>
          </a:effectLst>
        </p:spPr>
      </p:pic>
      <p:pic>
        <p:nvPicPr>
          <p:cNvPr id="8" name="Picture 7">
            <a:extLst>
              <a:ext uri="{FF2B5EF4-FFF2-40B4-BE49-F238E27FC236}">
                <a16:creationId xmlns:a16="http://schemas.microsoft.com/office/drawing/2014/main" id="{B5335212-A227-3081-9E2F-5B6327E2A80E}"/>
              </a:ext>
            </a:extLst>
          </p:cNvPr>
          <p:cNvPicPr>
            <a:picLocks noChangeAspect="1"/>
          </p:cNvPicPr>
          <p:nvPr/>
        </p:nvPicPr>
        <p:blipFill>
          <a:blip r:embed="rId4"/>
          <a:srcRect t="1344"/>
          <a:stretch>
            <a:fillRect/>
          </a:stretch>
        </p:blipFill>
        <p:spPr>
          <a:xfrm>
            <a:off x="5462555" y="1606551"/>
            <a:ext cx="4324691" cy="4827364"/>
          </a:xfrm>
          <a:prstGeom prst="rect">
            <a:avLst/>
          </a:prstGeom>
          <a:effectLst>
            <a:outerShdw blurRad="50800" dist="38100" dir="5400000" algn="t" rotWithShape="0">
              <a:prstClr val="black">
                <a:alpha val="40000"/>
              </a:prstClr>
            </a:outerShdw>
          </a:effectLst>
        </p:spPr>
      </p:pic>
      <p:sp>
        <p:nvSpPr>
          <p:cNvPr id="3" name="Oval 2">
            <a:extLst>
              <a:ext uri="{FF2B5EF4-FFF2-40B4-BE49-F238E27FC236}">
                <a16:creationId xmlns:a16="http://schemas.microsoft.com/office/drawing/2014/main" id="{24237A63-523A-92D6-7989-8F759F909EF2}"/>
              </a:ext>
            </a:extLst>
          </p:cNvPr>
          <p:cNvSpPr/>
          <p:nvPr/>
        </p:nvSpPr>
        <p:spPr>
          <a:xfrm>
            <a:off x="1090477" y="1310507"/>
            <a:ext cx="315804" cy="29197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extLst>
              <a:ext uri="{FF2B5EF4-FFF2-40B4-BE49-F238E27FC236}">
                <a16:creationId xmlns:a16="http://schemas.microsoft.com/office/drawing/2014/main" id="{8116E1A5-E637-649C-CA52-1AB48008E6AA}"/>
              </a:ext>
            </a:extLst>
          </p:cNvPr>
          <p:cNvSpPr/>
          <p:nvPr/>
        </p:nvSpPr>
        <p:spPr>
          <a:xfrm>
            <a:off x="5622349" y="1227198"/>
            <a:ext cx="321625" cy="339493"/>
          </a:xfrm>
          <a:prstGeom prst="triangle">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6959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D21278C3-19BA-49DF-AE7B-61343CD74A4E}"/>
              </a:ext>
            </a:extLst>
          </p:cNvPr>
          <p:cNvSpPr txBox="1">
            <a:spLocks/>
          </p:cNvSpPr>
          <p:nvPr/>
        </p:nvSpPr>
        <p:spPr>
          <a:xfrm>
            <a:off x="702418" y="682702"/>
            <a:ext cx="7975629" cy="14247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45A2DB"/>
                </a:solidFill>
                <a:latin typeface="+mn-lt"/>
                <a:ea typeface="+mj-ea"/>
                <a:cs typeface="+mj-cs"/>
              </a:defRPr>
            </a:lvl1pPr>
          </a:lstStyle>
          <a:p>
            <a:r>
              <a:rPr lang="sv-SE" sz="3600" dirty="0">
                <a:solidFill>
                  <a:srgbClr val="36A4E1"/>
                </a:solidFill>
                <a:latin typeface="Officina Serif ITC Pro Md" panose="02060606030505020204" pitchFamily="18" charset="0"/>
                <a:ea typeface="+mn-ea"/>
                <a:cs typeface="Arial" panose="020B0604020202020204" pitchFamily="34" charset="0"/>
              </a:rPr>
              <a:t>Informationsträffens innehåll</a:t>
            </a:r>
          </a:p>
        </p:txBody>
      </p:sp>
      <p:sp>
        <p:nvSpPr>
          <p:cNvPr id="5" name="textruta 4">
            <a:extLst>
              <a:ext uri="{FF2B5EF4-FFF2-40B4-BE49-F238E27FC236}">
                <a16:creationId xmlns:a16="http://schemas.microsoft.com/office/drawing/2014/main" id="{4D5DE5CE-24DC-825A-BBB2-1E93D955D321}"/>
              </a:ext>
            </a:extLst>
          </p:cNvPr>
          <p:cNvSpPr txBox="1"/>
          <p:nvPr/>
        </p:nvSpPr>
        <p:spPr>
          <a:xfrm>
            <a:off x="941538" y="1841985"/>
            <a:ext cx="4594024" cy="4555093"/>
          </a:xfrm>
          <a:prstGeom prst="rect">
            <a:avLst/>
          </a:prstGeom>
        </p:spPr>
        <p:txBody>
          <a:bodyPr>
            <a:normAutofit/>
          </a:bodyPr>
          <a:lstStyle>
            <a:defPPr>
              <a:defRPr lang="sv-SE"/>
            </a:defPPr>
            <a:lvl1pPr marL="216000" indent="-216000">
              <a:lnSpc>
                <a:spcPct val="100000"/>
              </a:lnSpc>
              <a:spcBef>
                <a:spcPts val="1200"/>
              </a:spcBef>
              <a:buFont typeface="Arial" panose="020B0604020202020204" pitchFamily="34" charset="0"/>
              <a:buChar char="•"/>
              <a:defRPr sz="2400"/>
            </a:lvl1pPr>
            <a:lvl2pPr marL="396000" indent="-216000">
              <a:lnSpc>
                <a:spcPts val="2300"/>
              </a:lnSpc>
              <a:spcBef>
                <a:spcPts val="600"/>
              </a:spcBef>
              <a:buFont typeface="Systemtypsnitt"/>
              <a:buChar char="–"/>
              <a:defRPr sz="2200"/>
            </a:lvl2pPr>
            <a:lvl3pPr marL="396000" indent="-216000">
              <a:lnSpc>
                <a:spcPts val="2300"/>
              </a:lnSpc>
              <a:spcBef>
                <a:spcPts val="600"/>
              </a:spcBef>
              <a:buFont typeface="Systemtypsnitt"/>
              <a:buChar char="–"/>
              <a:defRPr sz="2200" baseline="0"/>
            </a:lvl3pPr>
            <a:lvl4pPr marL="396000" indent="-216000">
              <a:lnSpc>
                <a:spcPts val="2300"/>
              </a:lnSpc>
              <a:spcBef>
                <a:spcPts val="600"/>
              </a:spcBef>
              <a:buFont typeface="Systemtypsnitt"/>
              <a:buChar char="–"/>
              <a:defRPr sz="2200" baseline="0"/>
            </a:lvl4pPr>
            <a:lvl5pPr marL="396000" indent="-216000">
              <a:lnSpc>
                <a:spcPct val="100000"/>
              </a:lnSpc>
              <a:spcBef>
                <a:spcPts val="600"/>
              </a:spcBef>
              <a:buFont typeface="Systemtypsnitt"/>
              <a:buChar char="–"/>
              <a:defRPr sz="2400" baseline="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50000"/>
              </a:lnSpc>
            </a:pPr>
            <a:r>
              <a:rPr lang="sv-SE" dirty="0">
                <a:latin typeface="Officina Serif ITC Pro Book" panose="02060506030505020204" pitchFamily="18" charset="0"/>
              </a:rPr>
              <a:t>Syftet och arbetet</a:t>
            </a:r>
            <a:r>
              <a:rPr lang="sv-SE" sz="2400" dirty="0">
                <a:latin typeface="Officina Serif ITC Pro Book" panose="02060506030505020204" pitchFamily="18" charset="0"/>
              </a:rPr>
              <a:t> med revideringen  </a:t>
            </a:r>
            <a:endParaRPr lang="sv-SE" dirty="0">
              <a:latin typeface="Officina Serif ITC Pro Book" panose="02060506030505020204" pitchFamily="18" charset="0"/>
            </a:endParaRPr>
          </a:p>
          <a:p>
            <a:pPr>
              <a:lnSpc>
                <a:spcPct val="150000"/>
              </a:lnSpc>
            </a:pPr>
            <a:r>
              <a:rPr lang="sv-SE" dirty="0">
                <a:latin typeface="Officina Serif ITC Pro Book" panose="02060506030505020204" pitchFamily="18" charset="0"/>
              </a:rPr>
              <a:t>Vad har ändrats i temat?</a:t>
            </a:r>
          </a:p>
          <a:p>
            <a:pPr lvl="1">
              <a:lnSpc>
                <a:spcPct val="150000"/>
              </a:lnSpc>
            </a:pPr>
            <a:r>
              <a:rPr lang="sv-SE" dirty="0">
                <a:latin typeface="Officina Serif ITC Pro Book" panose="02060506030505020204" pitchFamily="18" charset="0"/>
              </a:rPr>
              <a:t>digitalt</a:t>
            </a:r>
          </a:p>
          <a:p>
            <a:pPr lvl="1">
              <a:lnSpc>
                <a:spcPct val="150000"/>
              </a:lnSpc>
            </a:pPr>
            <a:r>
              <a:rPr lang="sv-SE" dirty="0">
                <a:latin typeface="Officina Serif ITC Pro Book" panose="02060506030505020204" pitchFamily="18" charset="0"/>
              </a:rPr>
              <a:t>i genomförande</a:t>
            </a:r>
          </a:p>
          <a:p>
            <a:pPr lvl="1">
              <a:lnSpc>
                <a:spcPct val="150000"/>
              </a:lnSpc>
            </a:pPr>
            <a:r>
              <a:rPr lang="sv-SE" dirty="0">
                <a:latin typeface="Officina Serif ITC Pro Book" panose="02060506030505020204" pitchFamily="18" charset="0"/>
              </a:rPr>
              <a:t>texter och bilder</a:t>
            </a:r>
          </a:p>
          <a:p>
            <a:pPr>
              <a:lnSpc>
                <a:spcPct val="150000"/>
              </a:lnSpc>
            </a:pPr>
            <a:r>
              <a:rPr lang="sv-SE" sz="2400" dirty="0">
                <a:latin typeface="Officina Serif ITC Pro Book" panose="02060506030505020204" pitchFamily="18" charset="0"/>
              </a:rPr>
              <a:t>Frågor och funderingar</a:t>
            </a:r>
          </a:p>
        </p:txBody>
      </p:sp>
      <p:pic>
        <p:nvPicPr>
          <p:cNvPr id="3" name="Bildobjekt 2" descr="En bild som visar skärmbild, text, Grafik, grafisk design&#10;&#10;AI-genererat innehåll kan vara felaktigt.">
            <a:extLst>
              <a:ext uri="{FF2B5EF4-FFF2-40B4-BE49-F238E27FC236}">
                <a16:creationId xmlns:a16="http://schemas.microsoft.com/office/drawing/2014/main" id="{17206E44-E996-3969-BD94-269433AE3EA3}"/>
              </a:ext>
            </a:extLst>
          </p:cNvPr>
          <p:cNvPicPr>
            <a:picLocks noChangeAspect="1"/>
          </p:cNvPicPr>
          <p:nvPr/>
        </p:nvPicPr>
        <p:blipFill>
          <a:blip r:embed="rId3"/>
          <a:stretch>
            <a:fillRect/>
          </a:stretch>
        </p:blipFill>
        <p:spPr>
          <a:xfrm>
            <a:off x="5535562" y="2474145"/>
            <a:ext cx="5879689" cy="2909222"/>
          </a:xfrm>
          <a:prstGeom prst="rect">
            <a:avLst/>
          </a:prstGeom>
        </p:spPr>
      </p:pic>
    </p:spTree>
    <p:extLst>
      <p:ext uri="{BB962C8B-B14F-4D97-AF65-F5344CB8AC3E}">
        <p14:creationId xmlns:p14="http://schemas.microsoft.com/office/powerpoint/2010/main" val="382153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442FC-752B-70DE-8F6F-869DE38B8BB6}"/>
            </a:ext>
          </a:extLst>
        </p:cNvPr>
        <p:cNvGrpSpPr/>
        <p:nvPr/>
      </p:nvGrpSpPr>
      <p:grpSpPr>
        <a:xfrm>
          <a:off x="0" y="0"/>
          <a:ext cx="0" cy="0"/>
          <a:chOff x="0" y="0"/>
          <a:chExt cx="0" cy="0"/>
        </a:xfrm>
      </p:grpSpPr>
      <p:sp>
        <p:nvSpPr>
          <p:cNvPr id="6" name="Rubrik 1">
            <a:extLst>
              <a:ext uri="{FF2B5EF4-FFF2-40B4-BE49-F238E27FC236}">
                <a16:creationId xmlns:a16="http://schemas.microsoft.com/office/drawing/2014/main" id="{FAE26A1A-59EB-5805-9A0D-F2DD549CA46A}"/>
              </a:ext>
            </a:extLst>
          </p:cNvPr>
          <p:cNvSpPr txBox="1">
            <a:spLocks/>
          </p:cNvSpPr>
          <p:nvPr/>
        </p:nvSpPr>
        <p:spPr>
          <a:xfrm>
            <a:off x="950345" y="144014"/>
            <a:ext cx="7975629" cy="14247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45A2DB"/>
                </a:solidFill>
                <a:latin typeface="+mn-lt"/>
                <a:ea typeface="+mj-ea"/>
                <a:cs typeface="+mj-cs"/>
              </a:defRPr>
            </a:lvl1pPr>
          </a:lstStyle>
          <a:p>
            <a:r>
              <a:rPr lang="sv-SE" sz="3600" dirty="0">
                <a:solidFill>
                  <a:srgbClr val="36A4E1"/>
                </a:solidFill>
                <a:latin typeface="Officina Serif ITC Pro Md"/>
                <a:ea typeface="+mn-ea"/>
                <a:cs typeface="Arial"/>
              </a:rPr>
              <a:t>Flikar för Mål och Uppgift</a:t>
            </a:r>
          </a:p>
        </p:txBody>
      </p:sp>
      <p:pic>
        <p:nvPicPr>
          <p:cNvPr id="2" name="Picture 1">
            <a:extLst>
              <a:ext uri="{FF2B5EF4-FFF2-40B4-BE49-F238E27FC236}">
                <a16:creationId xmlns:a16="http://schemas.microsoft.com/office/drawing/2014/main" id="{A7004F6B-7F0F-3D0E-C0FF-98A68383015D}"/>
              </a:ext>
            </a:extLst>
          </p:cNvPr>
          <p:cNvPicPr>
            <a:picLocks noChangeAspect="1"/>
          </p:cNvPicPr>
          <p:nvPr/>
        </p:nvPicPr>
        <p:blipFill>
          <a:blip r:embed="rId3"/>
          <a:stretch>
            <a:fillRect/>
          </a:stretch>
        </p:blipFill>
        <p:spPr>
          <a:xfrm>
            <a:off x="950345" y="1979612"/>
            <a:ext cx="4562475" cy="2898775"/>
          </a:xfrm>
          <a:prstGeom prst="rect">
            <a:avLst/>
          </a:prstGeom>
          <a:effectLst>
            <a:outerShdw blurRad="50800" dist="38100" dir="5400000" algn="t" rotWithShape="0">
              <a:prstClr val="black">
                <a:alpha val="40000"/>
              </a:prstClr>
            </a:outerShdw>
          </a:effectLst>
        </p:spPr>
      </p:pic>
      <p:pic>
        <p:nvPicPr>
          <p:cNvPr id="3" name="Picture 2">
            <a:extLst>
              <a:ext uri="{FF2B5EF4-FFF2-40B4-BE49-F238E27FC236}">
                <a16:creationId xmlns:a16="http://schemas.microsoft.com/office/drawing/2014/main" id="{7321B830-30B7-F911-8B0D-2A3F00B24CD7}"/>
              </a:ext>
            </a:extLst>
          </p:cNvPr>
          <p:cNvPicPr>
            <a:picLocks noChangeAspect="1"/>
          </p:cNvPicPr>
          <p:nvPr/>
        </p:nvPicPr>
        <p:blipFill>
          <a:blip r:embed="rId4"/>
          <a:stretch>
            <a:fillRect/>
          </a:stretch>
        </p:blipFill>
        <p:spPr>
          <a:xfrm>
            <a:off x="6007813" y="1979612"/>
            <a:ext cx="4640829" cy="1840066"/>
          </a:xfrm>
          <a:prstGeom prst="rect">
            <a:avLst/>
          </a:prstGeom>
          <a:ln>
            <a:solidFill>
              <a:schemeClr val="bg2">
                <a:lumMod val="75000"/>
              </a:schemeClr>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824149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5C0A9-0FEE-32F1-4B74-12F7BA43D65F}"/>
            </a:ext>
          </a:extLst>
        </p:cNvPr>
        <p:cNvGrpSpPr/>
        <p:nvPr/>
      </p:nvGrpSpPr>
      <p:grpSpPr>
        <a:xfrm>
          <a:off x="0" y="0"/>
          <a:ext cx="0" cy="0"/>
          <a:chOff x="0" y="0"/>
          <a:chExt cx="0" cy="0"/>
        </a:xfrm>
      </p:grpSpPr>
      <p:sp>
        <p:nvSpPr>
          <p:cNvPr id="6" name="Rubrik 1">
            <a:extLst>
              <a:ext uri="{FF2B5EF4-FFF2-40B4-BE49-F238E27FC236}">
                <a16:creationId xmlns:a16="http://schemas.microsoft.com/office/drawing/2014/main" id="{CBC30CFE-E548-1153-5405-2D4B068EC5B3}"/>
              </a:ext>
            </a:extLst>
          </p:cNvPr>
          <p:cNvSpPr txBox="1">
            <a:spLocks/>
          </p:cNvSpPr>
          <p:nvPr/>
        </p:nvSpPr>
        <p:spPr>
          <a:xfrm>
            <a:off x="950345" y="144014"/>
            <a:ext cx="7975629" cy="14247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45A2DB"/>
                </a:solidFill>
                <a:latin typeface="+mn-lt"/>
                <a:ea typeface="+mj-ea"/>
                <a:cs typeface="+mj-cs"/>
              </a:defRPr>
            </a:lvl1pPr>
          </a:lstStyle>
          <a:p>
            <a:r>
              <a:rPr lang="sv-SE" sz="3600" dirty="0">
                <a:solidFill>
                  <a:srgbClr val="36A4E1"/>
                </a:solidFill>
                <a:latin typeface="Officina Serif ITC Pro Md"/>
                <a:ea typeface="+mn-ea"/>
                <a:cs typeface="Arial"/>
              </a:rPr>
              <a:t>Pennflikar</a:t>
            </a:r>
          </a:p>
        </p:txBody>
      </p:sp>
      <p:pic>
        <p:nvPicPr>
          <p:cNvPr id="4" name="Picture 3">
            <a:extLst>
              <a:ext uri="{FF2B5EF4-FFF2-40B4-BE49-F238E27FC236}">
                <a16:creationId xmlns:a16="http://schemas.microsoft.com/office/drawing/2014/main" id="{726BD5D8-0B2D-F17B-D40B-1E0B559C889B}"/>
              </a:ext>
            </a:extLst>
          </p:cNvPr>
          <p:cNvPicPr>
            <a:picLocks noChangeAspect="1"/>
          </p:cNvPicPr>
          <p:nvPr/>
        </p:nvPicPr>
        <p:blipFill>
          <a:blip r:embed="rId3"/>
          <a:stretch>
            <a:fillRect/>
          </a:stretch>
        </p:blipFill>
        <p:spPr>
          <a:xfrm>
            <a:off x="950345" y="1231490"/>
            <a:ext cx="4662775" cy="5143500"/>
          </a:xfrm>
          <a:prstGeom prst="rect">
            <a:avLst/>
          </a:prstGeom>
          <a:effectLst>
            <a:outerShdw blurRad="50800" dist="38100" dir="5400000" algn="t" rotWithShape="0">
              <a:prstClr val="black">
                <a:alpha val="40000"/>
              </a:prstClr>
            </a:outerShdw>
          </a:effectLst>
        </p:spPr>
      </p:pic>
      <p:pic>
        <p:nvPicPr>
          <p:cNvPr id="5" name="Picture 4">
            <a:extLst>
              <a:ext uri="{FF2B5EF4-FFF2-40B4-BE49-F238E27FC236}">
                <a16:creationId xmlns:a16="http://schemas.microsoft.com/office/drawing/2014/main" id="{9118934E-5B84-83DD-E7C4-E8111A95C708}"/>
              </a:ext>
            </a:extLst>
          </p:cNvPr>
          <p:cNvPicPr>
            <a:picLocks noChangeAspect="1"/>
          </p:cNvPicPr>
          <p:nvPr/>
        </p:nvPicPr>
        <p:blipFill>
          <a:blip r:embed="rId4"/>
          <a:srcRect l="973"/>
          <a:stretch>
            <a:fillRect/>
          </a:stretch>
        </p:blipFill>
        <p:spPr>
          <a:xfrm>
            <a:off x="6096000" y="2447285"/>
            <a:ext cx="4662774" cy="3049187"/>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80826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90858CC-A74A-1D76-E22D-A511B12BE539}"/>
            </a:ext>
          </a:extLst>
        </p:cNvPr>
        <p:cNvGrpSpPr/>
        <p:nvPr/>
      </p:nvGrpSpPr>
      <p:grpSpPr>
        <a:xfrm>
          <a:off x="0" y="0"/>
          <a:ext cx="0" cy="0"/>
          <a:chOff x="0" y="0"/>
          <a:chExt cx="0" cy="0"/>
        </a:xfrm>
      </p:grpSpPr>
      <p:sp>
        <p:nvSpPr>
          <p:cNvPr id="6" name="Rubrik 1">
            <a:extLst>
              <a:ext uri="{FF2B5EF4-FFF2-40B4-BE49-F238E27FC236}">
                <a16:creationId xmlns:a16="http://schemas.microsoft.com/office/drawing/2014/main" id="{ADAA74C1-021C-B1D2-FE3F-302F2E4CB89A}"/>
              </a:ext>
            </a:extLst>
          </p:cNvPr>
          <p:cNvSpPr txBox="1">
            <a:spLocks/>
          </p:cNvSpPr>
          <p:nvPr/>
        </p:nvSpPr>
        <p:spPr>
          <a:xfrm>
            <a:off x="693273" y="186785"/>
            <a:ext cx="7975629" cy="1424754"/>
          </a:xfrm>
          <a:prstGeom prst="rect">
            <a:avLst/>
          </a:prstGeom>
        </p:spPr>
        <p:txBody>
          <a:bodyPr vert="horz" lIns="91440" tIns="45720" rIns="91440" bIns="45720" rtlCol="0" anchor="ctr">
            <a:normAutofit/>
          </a:bodyPr>
          <a:lstStyle>
            <a:defPPr>
              <a:defRPr lang="sv-SE"/>
            </a:defPPr>
            <a:lvl1pPr>
              <a:lnSpc>
                <a:spcPct val="90000"/>
              </a:lnSpc>
              <a:spcBef>
                <a:spcPct val="0"/>
              </a:spcBef>
              <a:buNone/>
              <a:defRPr sz="3600" b="1">
                <a:solidFill>
                  <a:srgbClr val="45A2DB"/>
                </a:solidFill>
                <a:latin typeface="Officina Serif ITC Pro Md" panose="02060606030505020204" pitchFamily="18" charset="0"/>
                <a:ea typeface="+mj-ea"/>
                <a:cs typeface="Arial"/>
              </a:defRPr>
            </a:lvl1pPr>
          </a:lstStyle>
          <a:p>
            <a:r>
              <a:rPr lang="sv-SE" dirty="0"/>
              <a:t>Mål</a:t>
            </a:r>
          </a:p>
        </p:txBody>
      </p:sp>
      <p:sp>
        <p:nvSpPr>
          <p:cNvPr id="7" name="Platshållare för innehåll 2">
            <a:extLst>
              <a:ext uri="{FF2B5EF4-FFF2-40B4-BE49-F238E27FC236}">
                <a16:creationId xmlns:a16="http://schemas.microsoft.com/office/drawing/2014/main" id="{0D8F64BC-6F46-5002-F24E-BFB848A76BD2}"/>
              </a:ext>
            </a:extLst>
          </p:cNvPr>
          <p:cNvSpPr txBox="1">
            <a:spLocks/>
          </p:cNvSpPr>
          <p:nvPr/>
        </p:nvSpPr>
        <p:spPr>
          <a:xfrm>
            <a:off x="1341120" y="1388019"/>
            <a:ext cx="10157607" cy="5097841"/>
          </a:xfrm>
          <a:prstGeom prst="rect">
            <a:avLst/>
          </a:prstGeom>
        </p:spPr>
        <p:txBody>
          <a:bodyPr>
            <a:normAutofit/>
          </a:bodyPr>
          <a:lstStyle>
            <a:lvl1pPr marL="216000" indent="-216000" algn="l" defTabSz="914400" rtl="0" eaLnBrk="1" latinLnBrk="0" hangingPunct="1">
              <a:lnSpc>
                <a:spcPts val="2300"/>
              </a:lnSpc>
              <a:spcBef>
                <a:spcPts val="1200"/>
              </a:spcBef>
              <a:buFont typeface="Arial" panose="020B0604020202020204" pitchFamily="34" charset="0"/>
              <a:buChar char="•"/>
              <a:defRPr sz="2200" kern="1200">
                <a:solidFill>
                  <a:schemeClr val="tx1"/>
                </a:solidFill>
                <a:latin typeface="+mn-lt"/>
                <a:ea typeface="+mn-ea"/>
                <a:cs typeface="+mn-cs"/>
              </a:defRPr>
            </a:lvl1pPr>
            <a:lvl2pPr marL="396000" indent="-216000" algn="l" defTabSz="914400" rtl="0" eaLnBrk="1" latinLnBrk="0" hangingPunct="1">
              <a:lnSpc>
                <a:spcPts val="2300"/>
              </a:lnSpc>
              <a:spcBef>
                <a:spcPts val="600"/>
              </a:spcBef>
              <a:buFont typeface="Systemtypsnitt"/>
              <a:buChar char="–"/>
              <a:defRPr sz="2200" kern="1200">
                <a:solidFill>
                  <a:schemeClr val="tx1"/>
                </a:solidFill>
                <a:latin typeface="+mn-lt"/>
                <a:ea typeface="+mn-ea"/>
                <a:cs typeface="+mn-cs"/>
              </a:defRPr>
            </a:lvl2pPr>
            <a:lvl3pPr marL="396000" indent="-216000" algn="l" defTabSz="914400" rtl="0" eaLnBrk="1" latinLnBrk="0" hangingPunct="1">
              <a:lnSpc>
                <a:spcPts val="2300"/>
              </a:lnSpc>
              <a:spcBef>
                <a:spcPts val="600"/>
              </a:spcBef>
              <a:buFont typeface="Systemtypsnitt"/>
              <a:buChar char="–"/>
              <a:defRPr sz="2200" kern="1200" baseline="0">
                <a:solidFill>
                  <a:schemeClr val="tx1"/>
                </a:solidFill>
                <a:latin typeface="+mn-lt"/>
                <a:ea typeface="+mn-ea"/>
                <a:cs typeface="+mn-cs"/>
              </a:defRPr>
            </a:lvl3pPr>
            <a:lvl4pPr marL="396000" indent="-216000" algn="l" defTabSz="914400" rtl="0" eaLnBrk="1" latinLnBrk="0" hangingPunct="1">
              <a:lnSpc>
                <a:spcPts val="2300"/>
              </a:lnSpc>
              <a:spcBef>
                <a:spcPts val="600"/>
              </a:spcBef>
              <a:buFont typeface="Systemtypsnitt"/>
              <a:buChar char="–"/>
              <a:defRPr sz="2200" kern="1200" baseline="0">
                <a:solidFill>
                  <a:schemeClr val="tx1"/>
                </a:solidFill>
                <a:latin typeface="+mn-lt"/>
                <a:ea typeface="+mn-ea"/>
                <a:cs typeface="+mn-cs"/>
              </a:defRPr>
            </a:lvl4pPr>
            <a:lvl5pPr marL="396000" indent="-216000" algn="l" defTabSz="914400" rtl="0" eaLnBrk="1" latinLnBrk="0" hangingPunct="1">
              <a:lnSpc>
                <a:spcPct val="100000"/>
              </a:lnSpc>
              <a:spcBef>
                <a:spcPts val="600"/>
              </a:spcBef>
              <a:buFont typeface="Systemtypsnitt"/>
              <a:buChar char="–"/>
              <a:defRPr sz="2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endParaRPr lang="sv-SE" altLang="sv-SE" sz="2400" dirty="0">
              <a:latin typeface="Officina Serif ITC Pro Book" panose="02060506030505020204" pitchFamily="18" charset="0"/>
              <a:cs typeface="Arial" panose="020B0604020202020204" pitchFamily="34" charset="0"/>
            </a:endParaRPr>
          </a:p>
        </p:txBody>
      </p:sp>
      <p:sp>
        <p:nvSpPr>
          <p:cNvPr id="2" name="Platshållare för innehåll 2">
            <a:extLst>
              <a:ext uri="{FF2B5EF4-FFF2-40B4-BE49-F238E27FC236}">
                <a16:creationId xmlns:a16="http://schemas.microsoft.com/office/drawing/2014/main" id="{2FF6649F-34B6-62D2-CE7D-91CBC1A5F32B}"/>
              </a:ext>
            </a:extLst>
          </p:cNvPr>
          <p:cNvSpPr txBox="1">
            <a:spLocks/>
          </p:cNvSpPr>
          <p:nvPr/>
        </p:nvSpPr>
        <p:spPr>
          <a:xfrm>
            <a:off x="829030" y="1611539"/>
            <a:ext cx="9607786" cy="4818734"/>
          </a:xfrm>
          <a:prstGeom prst="rect">
            <a:avLst/>
          </a:prstGeom>
        </p:spPr>
        <p:txBody>
          <a:bodyPr>
            <a:normAutofit/>
          </a:bodyPr>
          <a:lstStyle>
            <a:lvl1pPr marL="216000" indent="-216000" algn="l" defTabSz="914400" rtl="0" eaLnBrk="1" latinLnBrk="0" hangingPunct="1">
              <a:lnSpc>
                <a:spcPts val="2300"/>
              </a:lnSpc>
              <a:spcBef>
                <a:spcPts val="1200"/>
              </a:spcBef>
              <a:buFont typeface="Arial" panose="020B0604020202020204" pitchFamily="34" charset="0"/>
              <a:buChar char="•"/>
              <a:defRPr sz="2200" kern="1200">
                <a:solidFill>
                  <a:schemeClr val="tx1"/>
                </a:solidFill>
                <a:latin typeface="+mn-lt"/>
                <a:ea typeface="+mn-ea"/>
                <a:cs typeface="+mn-cs"/>
              </a:defRPr>
            </a:lvl1pPr>
            <a:lvl2pPr marL="396000" indent="-216000" algn="l" defTabSz="914400" rtl="0" eaLnBrk="1" latinLnBrk="0" hangingPunct="1">
              <a:lnSpc>
                <a:spcPts val="2300"/>
              </a:lnSpc>
              <a:spcBef>
                <a:spcPts val="600"/>
              </a:spcBef>
              <a:buFont typeface="Systemtypsnitt"/>
              <a:buChar char="–"/>
              <a:defRPr sz="2200" kern="1200">
                <a:solidFill>
                  <a:schemeClr val="tx1"/>
                </a:solidFill>
                <a:latin typeface="+mn-lt"/>
                <a:ea typeface="+mn-ea"/>
                <a:cs typeface="+mn-cs"/>
              </a:defRPr>
            </a:lvl2pPr>
            <a:lvl3pPr marL="396000" indent="-216000" algn="l" defTabSz="914400" rtl="0" eaLnBrk="1" latinLnBrk="0" hangingPunct="1">
              <a:lnSpc>
                <a:spcPts val="2300"/>
              </a:lnSpc>
              <a:spcBef>
                <a:spcPts val="600"/>
              </a:spcBef>
              <a:buFont typeface="Systemtypsnitt"/>
              <a:buChar char="–"/>
              <a:defRPr sz="2200" kern="1200" baseline="0">
                <a:solidFill>
                  <a:schemeClr val="tx1"/>
                </a:solidFill>
                <a:latin typeface="+mn-lt"/>
                <a:ea typeface="+mn-ea"/>
                <a:cs typeface="+mn-cs"/>
              </a:defRPr>
            </a:lvl3pPr>
            <a:lvl4pPr marL="396000" indent="-216000" algn="l" defTabSz="914400" rtl="0" eaLnBrk="1" latinLnBrk="0" hangingPunct="1">
              <a:lnSpc>
                <a:spcPts val="2300"/>
              </a:lnSpc>
              <a:spcBef>
                <a:spcPts val="600"/>
              </a:spcBef>
              <a:buFont typeface="Systemtypsnitt"/>
              <a:buChar char="–"/>
              <a:defRPr sz="2200" kern="1200" baseline="0">
                <a:solidFill>
                  <a:schemeClr val="tx1"/>
                </a:solidFill>
                <a:latin typeface="+mn-lt"/>
                <a:ea typeface="+mn-ea"/>
                <a:cs typeface="+mn-cs"/>
              </a:defRPr>
            </a:lvl4pPr>
            <a:lvl5pPr marL="396000" indent="-216000" algn="l" defTabSz="914400" rtl="0" eaLnBrk="1" latinLnBrk="0" hangingPunct="1">
              <a:lnSpc>
                <a:spcPct val="100000"/>
              </a:lnSpc>
              <a:spcBef>
                <a:spcPts val="600"/>
              </a:spcBef>
              <a:buFont typeface="Systemtypsnitt"/>
              <a:buChar char="–"/>
              <a:defRPr sz="2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20000"/>
              </a:lnSpc>
              <a:buNone/>
            </a:pPr>
            <a:r>
              <a:rPr lang="sv-SE" sz="2000" dirty="0">
                <a:latin typeface="Officina Serif ITC Pro Book" panose="02060506030505020204" pitchFamily="18" charset="0"/>
                <a:ea typeface="Times New Roman" panose="02020603050405020304" pitchFamily="18" charset="0"/>
              </a:rPr>
              <a:t>Mål för eleverna i flikarna</a:t>
            </a:r>
          </a:p>
          <a:p>
            <a:pPr fontAlgn="base">
              <a:lnSpc>
                <a:spcPct val="120000"/>
              </a:lnSpc>
            </a:pPr>
            <a:r>
              <a:rPr lang="sv-SE" sz="2000" dirty="0">
                <a:latin typeface="Officina Serif ITC Pro Book" panose="02060506030505020204" pitchFamily="18" charset="0"/>
                <a:ea typeface="Times New Roman" panose="02020603050405020304" pitchFamily="18" charset="0"/>
              </a:rPr>
              <a:t>görandemål</a:t>
            </a:r>
          </a:p>
          <a:p>
            <a:pPr fontAlgn="base">
              <a:lnSpc>
                <a:spcPct val="120000"/>
              </a:lnSpc>
            </a:pPr>
            <a:r>
              <a:rPr lang="sv-SE" sz="2000" dirty="0">
                <a:latin typeface="Officina Serif ITC Pro Book" panose="02060506030505020204" pitchFamily="18" charset="0"/>
                <a:ea typeface="Times New Roman" panose="02020603050405020304" pitchFamily="18" charset="0"/>
              </a:rPr>
              <a:t>lärandemål</a:t>
            </a:r>
          </a:p>
          <a:p>
            <a:pPr marL="0" indent="0" fontAlgn="base">
              <a:lnSpc>
                <a:spcPct val="120000"/>
              </a:lnSpc>
              <a:buNone/>
            </a:pPr>
            <a:endParaRPr lang="sv-SE" sz="2000" dirty="0">
              <a:latin typeface="Officina Serif ITC Pro Book" panose="02060506030505020204" pitchFamily="18" charset="0"/>
              <a:ea typeface="Times New Roman" panose="02020603050405020304" pitchFamily="18" charset="0"/>
            </a:endParaRPr>
          </a:p>
          <a:p>
            <a:pPr marL="0" indent="0" fontAlgn="base">
              <a:lnSpc>
                <a:spcPct val="120000"/>
              </a:lnSpc>
              <a:buNone/>
            </a:pPr>
            <a:endParaRPr lang="sv-SE" sz="2000" dirty="0">
              <a:latin typeface="Officina Serif ITC Pro Book" panose="02060506030505020204" pitchFamily="18" charset="0"/>
              <a:ea typeface="Times New Roman" panose="02020603050405020304" pitchFamily="18" charset="0"/>
            </a:endParaRPr>
          </a:p>
          <a:p>
            <a:pPr marL="0" indent="0" fontAlgn="base">
              <a:lnSpc>
                <a:spcPct val="120000"/>
              </a:lnSpc>
              <a:buNone/>
            </a:pPr>
            <a:r>
              <a:rPr lang="sv-SE" sz="2000" dirty="0">
                <a:latin typeface="Officina Serif ITC Pro Book" panose="02060506030505020204" pitchFamily="18" charset="0"/>
                <a:ea typeface="Times New Roman" panose="02020603050405020304" pitchFamily="18" charset="0"/>
              </a:rPr>
              <a:t>I lärarhandledningen</a:t>
            </a:r>
          </a:p>
          <a:p>
            <a:pPr marL="0" indent="0" fontAlgn="base">
              <a:lnSpc>
                <a:spcPct val="120000"/>
              </a:lnSpc>
              <a:buNone/>
            </a:pPr>
            <a:endParaRPr lang="sv-SE" sz="2000" dirty="0">
              <a:latin typeface="Officina Serif ITC Pro Book" panose="02060506030505020204" pitchFamily="18" charset="0"/>
              <a:ea typeface="Times New Roman" panose="02020603050405020304" pitchFamily="18" charset="0"/>
            </a:endParaRPr>
          </a:p>
          <a:p>
            <a:pPr marL="0" indent="0" fontAlgn="base">
              <a:lnSpc>
                <a:spcPct val="120000"/>
              </a:lnSpc>
              <a:buNone/>
            </a:pPr>
            <a:endParaRPr lang="sv-SE" sz="2000" dirty="0">
              <a:latin typeface="Officina Serif ITC Pro Book" panose="02060506030505020204" pitchFamily="18" charset="0"/>
              <a:ea typeface="Times New Roman" panose="02020603050405020304" pitchFamily="18" charset="0"/>
            </a:endParaRPr>
          </a:p>
          <a:p>
            <a:pPr fontAlgn="base">
              <a:lnSpc>
                <a:spcPct val="120000"/>
              </a:lnSpc>
            </a:pPr>
            <a:endParaRPr lang="sv-SE" sz="2000" dirty="0">
              <a:latin typeface="Officina Serif ITC Pro Book" panose="02060506030505020204" pitchFamily="18" charset="0"/>
              <a:ea typeface="Times New Roman" panose="02020603050405020304" pitchFamily="18" charset="0"/>
            </a:endParaRPr>
          </a:p>
          <a:p>
            <a:pPr fontAlgn="base">
              <a:lnSpc>
                <a:spcPct val="120000"/>
              </a:lnSpc>
            </a:pPr>
            <a:endParaRPr lang="sv-SE" sz="2000" dirty="0">
              <a:effectLst/>
              <a:highlight>
                <a:srgbClr val="FFFF00"/>
              </a:highlight>
              <a:latin typeface="Officina Serif ITC Pro Book" panose="02060506030505020204" pitchFamily="18" charset="0"/>
              <a:ea typeface="Times New Roman" panose="02020603050405020304" pitchFamily="18" charset="0"/>
            </a:endParaRPr>
          </a:p>
        </p:txBody>
      </p:sp>
      <p:pic>
        <p:nvPicPr>
          <p:cNvPr id="4" name="Bildobjekt 3" descr="En bild som visar text, skärmbild, Teckensnitt, programvara&#10;&#10;AI-genererat innehåll kan vara felaktigt.">
            <a:extLst>
              <a:ext uri="{FF2B5EF4-FFF2-40B4-BE49-F238E27FC236}">
                <a16:creationId xmlns:a16="http://schemas.microsoft.com/office/drawing/2014/main" id="{A20DDE50-2E14-3A0D-FFCB-3BC2FED8086D}"/>
              </a:ext>
            </a:extLst>
          </p:cNvPr>
          <p:cNvPicPr>
            <a:picLocks noChangeAspect="1"/>
          </p:cNvPicPr>
          <p:nvPr/>
        </p:nvPicPr>
        <p:blipFill>
          <a:blip r:embed="rId4"/>
          <a:srcRect l="1451" t="3805" r="1905" b="3442"/>
          <a:stretch>
            <a:fillRect/>
          </a:stretch>
        </p:blipFill>
        <p:spPr>
          <a:xfrm>
            <a:off x="7931961" y="1772834"/>
            <a:ext cx="3955116" cy="2248071"/>
          </a:xfrm>
          <a:prstGeom prst="rect">
            <a:avLst/>
          </a:prstGeom>
          <a:ln w="28575">
            <a:solidFill>
              <a:schemeClr val="tx1"/>
            </a:solidFill>
          </a:ln>
        </p:spPr>
      </p:pic>
      <p:pic>
        <p:nvPicPr>
          <p:cNvPr id="8" name="Bildobjekt 7" descr="En bild som visar text, skärmbild, programvara, Teckensnitt&#10;&#10;AI-genererat innehåll kan vara felaktigt.">
            <a:extLst>
              <a:ext uri="{FF2B5EF4-FFF2-40B4-BE49-F238E27FC236}">
                <a16:creationId xmlns:a16="http://schemas.microsoft.com/office/drawing/2014/main" id="{FF96A9EA-81EE-E73D-CADF-456730691DAD}"/>
              </a:ext>
            </a:extLst>
          </p:cNvPr>
          <p:cNvPicPr>
            <a:picLocks noChangeAspect="1"/>
          </p:cNvPicPr>
          <p:nvPr/>
        </p:nvPicPr>
        <p:blipFill>
          <a:blip r:embed="rId5"/>
          <a:srcRect l="2454" t="2767" r="2170" b="3478"/>
          <a:stretch>
            <a:fillRect/>
          </a:stretch>
        </p:blipFill>
        <p:spPr>
          <a:xfrm>
            <a:off x="4186475" y="1772834"/>
            <a:ext cx="3580758" cy="2248070"/>
          </a:xfrm>
          <a:prstGeom prst="rect">
            <a:avLst/>
          </a:prstGeom>
          <a:ln w="28575">
            <a:solidFill>
              <a:schemeClr val="tx1"/>
            </a:solidFill>
          </a:ln>
        </p:spPr>
      </p:pic>
      <p:pic>
        <p:nvPicPr>
          <p:cNvPr id="12" name="Bildobjekt 11" descr="En bild som visar text, skärmbild, Teckensnitt&#10;&#10;AI-genererat innehåll kan vara felaktigt.">
            <a:extLst>
              <a:ext uri="{FF2B5EF4-FFF2-40B4-BE49-F238E27FC236}">
                <a16:creationId xmlns:a16="http://schemas.microsoft.com/office/drawing/2014/main" id="{CD048AB7-FB12-A049-EAD6-51B5D2D03168}"/>
              </a:ext>
            </a:extLst>
          </p:cNvPr>
          <p:cNvPicPr>
            <a:picLocks noChangeAspect="1"/>
          </p:cNvPicPr>
          <p:nvPr/>
        </p:nvPicPr>
        <p:blipFill>
          <a:blip r:embed="rId6"/>
          <a:srcRect r="9486"/>
          <a:stretch>
            <a:fillRect/>
          </a:stretch>
        </p:blipFill>
        <p:spPr>
          <a:xfrm>
            <a:off x="4147437" y="4383353"/>
            <a:ext cx="3658834" cy="1086628"/>
          </a:xfrm>
          <a:prstGeom prst="rect">
            <a:avLst/>
          </a:prstGeom>
          <a:ln>
            <a:solidFill>
              <a:schemeClr val="bg2">
                <a:lumMod val="75000"/>
              </a:schemeClr>
            </a:solidFill>
          </a:ln>
        </p:spPr>
      </p:pic>
      <p:pic>
        <p:nvPicPr>
          <p:cNvPr id="14" name="Bildobjekt 13" descr="En bild som visar text, skärmbild, Teckensnitt&#10;&#10;AI-genererat innehåll kan vara felaktigt.">
            <a:extLst>
              <a:ext uri="{FF2B5EF4-FFF2-40B4-BE49-F238E27FC236}">
                <a16:creationId xmlns:a16="http://schemas.microsoft.com/office/drawing/2014/main" id="{27E236FD-1D6E-C47E-C073-4B3583FBB2E3}"/>
              </a:ext>
            </a:extLst>
          </p:cNvPr>
          <p:cNvPicPr>
            <a:picLocks noChangeAspect="1"/>
          </p:cNvPicPr>
          <p:nvPr/>
        </p:nvPicPr>
        <p:blipFill>
          <a:blip r:embed="rId7"/>
          <a:stretch>
            <a:fillRect/>
          </a:stretch>
        </p:blipFill>
        <p:spPr>
          <a:xfrm>
            <a:off x="7970103" y="4383353"/>
            <a:ext cx="3808942" cy="1097921"/>
          </a:xfrm>
          <a:prstGeom prst="rect">
            <a:avLst/>
          </a:prstGeom>
          <a:ln>
            <a:solidFill>
              <a:schemeClr val="bg2">
                <a:lumMod val="75000"/>
              </a:schemeClr>
            </a:solidFill>
          </a:ln>
        </p:spPr>
      </p:pic>
    </p:spTree>
    <p:extLst>
      <p:ext uri="{BB962C8B-B14F-4D97-AF65-F5344CB8AC3E}">
        <p14:creationId xmlns:p14="http://schemas.microsoft.com/office/powerpoint/2010/main" val="1462089580"/>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16B6D-D0B0-4435-EE55-D52F55B598F5}"/>
            </a:ext>
          </a:extLst>
        </p:cNvPr>
        <p:cNvGrpSpPr/>
        <p:nvPr/>
      </p:nvGrpSpPr>
      <p:grpSpPr>
        <a:xfrm>
          <a:off x="0" y="0"/>
          <a:ext cx="0" cy="0"/>
          <a:chOff x="0" y="0"/>
          <a:chExt cx="0" cy="0"/>
        </a:xfrm>
      </p:grpSpPr>
      <p:sp>
        <p:nvSpPr>
          <p:cNvPr id="6" name="Rubrik 1">
            <a:extLst>
              <a:ext uri="{FF2B5EF4-FFF2-40B4-BE49-F238E27FC236}">
                <a16:creationId xmlns:a16="http://schemas.microsoft.com/office/drawing/2014/main" id="{9BFFF8C1-0C3F-6308-491A-46FD0CC290A3}"/>
              </a:ext>
            </a:extLst>
          </p:cNvPr>
          <p:cNvSpPr txBox="1">
            <a:spLocks/>
          </p:cNvSpPr>
          <p:nvPr/>
        </p:nvSpPr>
        <p:spPr>
          <a:xfrm>
            <a:off x="950345" y="144014"/>
            <a:ext cx="7975629" cy="14247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45A2DB"/>
                </a:solidFill>
                <a:latin typeface="+mn-lt"/>
                <a:ea typeface="+mj-ea"/>
                <a:cs typeface="+mj-cs"/>
              </a:defRPr>
            </a:lvl1pPr>
          </a:lstStyle>
          <a:p>
            <a:r>
              <a:rPr lang="sv-SE" sz="3600" dirty="0">
                <a:solidFill>
                  <a:srgbClr val="36A4E1"/>
                </a:solidFill>
                <a:latin typeface="Officina Serif ITC Pro Md"/>
                <a:ea typeface="+mn-ea"/>
                <a:cs typeface="Arial"/>
              </a:rPr>
              <a:t>Arbetsblad</a:t>
            </a:r>
          </a:p>
        </p:txBody>
      </p:sp>
      <p:pic>
        <p:nvPicPr>
          <p:cNvPr id="3" name="Bildobjekt 2">
            <a:extLst>
              <a:ext uri="{FF2B5EF4-FFF2-40B4-BE49-F238E27FC236}">
                <a16:creationId xmlns:a16="http://schemas.microsoft.com/office/drawing/2014/main" id="{C9736CCA-44A5-3068-5251-CE2BB80EBF2E}"/>
              </a:ext>
            </a:extLst>
          </p:cNvPr>
          <p:cNvPicPr>
            <a:picLocks noChangeAspect="1"/>
          </p:cNvPicPr>
          <p:nvPr/>
        </p:nvPicPr>
        <p:blipFill>
          <a:blip r:embed="rId3">
            <a:alphaModFix amt="80000"/>
          </a:blip>
          <a:stretch>
            <a:fillRect/>
          </a:stretch>
        </p:blipFill>
        <p:spPr>
          <a:xfrm>
            <a:off x="7129858" y="264366"/>
            <a:ext cx="4760108" cy="2105207"/>
          </a:xfrm>
          <a:prstGeom prst="rect">
            <a:avLst/>
          </a:prstGeom>
        </p:spPr>
      </p:pic>
      <p:pic>
        <p:nvPicPr>
          <p:cNvPr id="4" name="Picture 3">
            <a:extLst>
              <a:ext uri="{FF2B5EF4-FFF2-40B4-BE49-F238E27FC236}">
                <a16:creationId xmlns:a16="http://schemas.microsoft.com/office/drawing/2014/main" id="{8FA3C4E4-0CEE-A463-D003-7ADAF25D9594}"/>
              </a:ext>
            </a:extLst>
          </p:cNvPr>
          <p:cNvPicPr>
            <a:picLocks noChangeAspect="1"/>
          </p:cNvPicPr>
          <p:nvPr/>
        </p:nvPicPr>
        <p:blipFill>
          <a:blip r:embed="rId4"/>
          <a:stretch>
            <a:fillRect/>
          </a:stretch>
        </p:blipFill>
        <p:spPr>
          <a:xfrm>
            <a:off x="2176462" y="2369344"/>
            <a:ext cx="2767014" cy="4024313"/>
          </a:xfrm>
          <a:prstGeom prst="rect">
            <a:avLst/>
          </a:prstGeom>
          <a:ln>
            <a:solidFill>
              <a:schemeClr val="tx1"/>
            </a:solidFill>
          </a:ln>
          <a:effectLst>
            <a:outerShdw blurRad="50800" dist="38100" dir="5400000" algn="t" rotWithShape="0">
              <a:prstClr val="black">
                <a:alpha val="40000"/>
              </a:prstClr>
            </a:outerShdw>
          </a:effectLst>
        </p:spPr>
      </p:pic>
      <p:pic>
        <p:nvPicPr>
          <p:cNvPr id="5" name="Picture 4">
            <a:extLst>
              <a:ext uri="{FF2B5EF4-FFF2-40B4-BE49-F238E27FC236}">
                <a16:creationId xmlns:a16="http://schemas.microsoft.com/office/drawing/2014/main" id="{C3FFE570-805F-1B94-79D1-166B7F2572F0}"/>
              </a:ext>
            </a:extLst>
          </p:cNvPr>
          <p:cNvPicPr>
            <a:picLocks noChangeAspect="1"/>
          </p:cNvPicPr>
          <p:nvPr/>
        </p:nvPicPr>
        <p:blipFill>
          <a:blip r:embed="rId5"/>
          <a:stretch>
            <a:fillRect/>
          </a:stretch>
        </p:blipFill>
        <p:spPr>
          <a:xfrm>
            <a:off x="4933951" y="2369344"/>
            <a:ext cx="2740821" cy="4000501"/>
          </a:xfrm>
          <a:prstGeom prst="rect">
            <a:avLst/>
          </a:prstGeom>
          <a:ln>
            <a:solidFill>
              <a:schemeClr val="tx1"/>
            </a:solidFill>
          </a:ln>
        </p:spPr>
      </p:pic>
      <p:sp>
        <p:nvSpPr>
          <p:cNvPr id="7" name="TextBox 6">
            <a:extLst>
              <a:ext uri="{FF2B5EF4-FFF2-40B4-BE49-F238E27FC236}">
                <a16:creationId xmlns:a16="http://schemas.microsoft.com/office/drawing/2014/main" id="{2FA36B20-3291-F137-7215-8C6FD359131F}"/>
              </a:ext>
            </a:extLst>
          </p:cNvPr>
          <p:cNvSpPr txBox="1"/>
          <p:nvPr/>
        </p:nvSpPr>
        <p:spPr>
          <a:xfrm>
            <a:off x="1054218" y="1322238"/>
            <a:ext cx="544976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noProof="0" dirty="0">
                <a:latin typeface="Officina Serif ITC Pro Book" panose="02060506030505020204" pitchFamily="18" charset="0"/>
                <a:ea typeface="Calibri"/>
                <a:cs typeface="Calibri"/>
              </a:rPr>
              <a:t>Alla arbetsblad finns under elevfliken "Uppgift" som PDF och som skrivbar PDF. </a:t>
            </a:r>
            <a:endParaRPr lang="sv-SE" noProof="0" dirty="0">
              <a:latin typeface="Officina Serif ITC Pro Book" panose="02060506030505020204" pitchFamily="18" charset="0"/>
            </a:endParaRPr>
          </a:p>
        </p:txBody>
      </p:sp>
    </p:spTree>
    <p:extLst>
      <p:ext uri="{BB962C8B-B14F-4D97-AF65-F5344CB8AC3E}">
        <p14:creationId xmlns:p14="http://schemas.microsoft.com/office/powerpoint/2010/main" val="2781334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633ADFC-C362-5081-2668-3586201658B5}"/>
            </a:ext>
          </a:extLst>
        </p:cNvPr>
        <p:cNvGrpSpPr/>
        <p:nvPr/>
      </p:nvGrpSpPr>
      <p:grpSpPr>
        <a:xfrm>
          <a:off x="0" y="0"/>
          <a:ext cx="0" cy="0"/>
          <a:chOff x="0" y="0"/>
          <a:chExt cx="0" cy="0"/>
        </a:xfrm>
      </p:grpSpPr>
      <p:sp>
        <p:nvSpPr>
          <p:cNvPr id="6" name="Rubrik 1">
            <a:extLst>
              <a:ext uri="{FF2B5EF4-FFF2-40B4-BE49-F238E27FC236}">
                <a16:creationId xmlns:a16="http://schemas.microsoft.com/office/drawing/2014/main" id="{E240A37E-F4E6-6AF8-4A3A-5A3041AC62E0}"/>
              </a:ext>
            </a:extLst>
          </p:cNvPr>
          <p:cNvSpPr txBox="1">
            <a:spLocks/>
          </p:cNvSpPr>
          <p:nvPr/>
        </p:nvSpPr>
        <p:spPr>
          <a:xfrm>
            <a:off x="693273" y="186785"/>
            <a:ext cx="9607786" cy="1424754"/>
          </a:xfrm>
          <a:prstGeom prst="rect">
            <a:avLst/>
          </a:prstGeom>
        </p:spPr>
        <p:txBody>
          <a:bodyPr vert="horz" lIns="91440" tIns="45720" rIns="91440" bIns="45720" rtlCol="0" anchor="ctr">
            <a:normAutofit/>
          </a:bodyPr>
          <a:lstStyle>
            <a:defPPr>
              <a:defRPr lang="sv-SE"/>
            </a:defPPr>
            <a:lvl1pPr>
              <a:lnSpc>
                <a:spcPct val="90000"/>
              </a:lnSpc>
              <a:spcBef>
                <a:spcPct val="0"/>
              </a:spcBef>
              <a:buNone/>
              <a:defRPr sz="3600" b="1">
                <a:solidFill>
                  <a:srgbClr val="45A2DB"/>
                </a:solidFill>
                <a:latin typeface="Officina Serif ITC Pro Md" panose="02060606030505020204" pitchFamily="18" charset="0"/>
                <a:ea typeface="+mj-ea"/>
                <a:cs typeface="Arial"/>
              </a:defRPr>
            </a:lvl1pPr>
          </a:lstStyle>
          <a:p>
            <a:r>
              <a:rPr lang="sv-SE" dirty="0"/>
              <a:t>Uppgifternas rubriker i </a:t>
            </a:r>
            <a:r>
              <a:rPr lang="sv-SE" dirty="0">
                <a:solidFill>
                  <a:srgbClr val="A6B42F"/>
                </a:solidFill>
              </a:rPr>
              <a:t>lärarhandledningen</a:t>
            </a:r>
          </a:p>
        </p:txBody>
      </p:sp>
      <p:sp>
        <p:nvSpPr>
          <p:cNvPr id="7" name="Platshållare för innehåll 2">
            <a:extLst>
              <a:ext uri="{FF2B5EF4-FFF2-40B4-BE49-F238E27FC236}">
                <a16:creationId xmlns:a16="http://schemas.microsoft.com/office/drawing/2014/main" id="{1DF95E66-3A5C-EE26-7ADE-9A304A670BA6}"/>
              </a:ext>
            </a:extLst>
          </p:cNvPr>
          <p:cNvSpPr txBox="1">
            <a:spLocks/>
          </p:cNvSpPr>
          <p:nvPr/>
        </p:nvSpPr>
        <p:spPr>
          <a:xfrm>
            <a:off x="1341120" y="1388019"/>
            <a:ext cx="10157607" cy="5097841"/>
          </a:xfrm>
          <a:prstGeom prst="rect">
            <a:avLst/>
          </a:prstGeom>
        </p:spPr>
        <p:txBody>
          <a:bodyPr>
            <a:normAutofit/>
          </a:bodyPr>
          <a:lstStyle>
            <a:lvl1pPr marL="216000" indent="-216000" algn="l" defTabSz="914400" rtl="0" eaLnBrk="1" latinLnBrk="0" hangingPunct="1">
              <a:lnSpc>
                <a:spcPts val="2300"/>
              </a:lnSpc>
              <a:spcBef>
                <a:spcPts val="1200"/>
              </a:spcBef>
              <a:buFont typeface="Arial" panose="020B0604020202020204" pitchFamily="34" charset="0"/>
              <a:buChar char="•"/>
              <a:defRPr sz="2200" kern="1200">
                <a:solidFill>
                  <a:schemeClr val="tx1"/>
                </a:solidFill>
                <a:latin typeface="+mn-lt"/>
                <a:ea typeface="+mn-ea"/>
                <a:cs typeface="+mn-cs"/>
              </a:defRPr>
            </a:lvl1pPr>
            <a:lvl2pPr marL="396000" indent="-216000" algn="l" defTabSz="914400" rtl="0" eaLnBrk="1" latinLnBrk="0" hangingPunct="1">
              <a:lnSpc>
                <a:spcPts val="2300"/>
              </a:lnSpc>
              <a:spcBef>
                <a:spcPts val="600"/>
              </a:spcBef>
              <a:buFont typeface="Systemtypsnitt"/>
              <a:buChar char="–"/>
              <a:defRPr sz="2200" kern="1200">
                <a:solidFill>
                  <a:schemeClr val="tx1"/>
                </a:solidFill>
                <a:latin typeface="+mn-lt"/>
                <a:ea typeface="+mn-ea"/>
                <a:cs typeface="+mn-cs"/>
              </a:defRPr>
            </a:lvl2pPr>
            <a:lvl3pPr marL="396000" indent="-216000" algn="l" defTabSz="914400" rtl="0" eaLnBrk="1" latinLnBrk="0" hangingPunct="1">
              <a:lnSpc>
                <a:spcPts val="2300"/>
              </a:lnSpc>
              <a:spcBef>
                <a:spcPts val="600"/>
              </a:spcBef>
              <a:buFont typeface="Systemtypsnitt"/>
              <a:buChar char="–"/>
              <a:defRPr sz="2200" kern="1200" baseline="0">
                <a:solidFill>
                  <a:schemeClr val="tx1"/>
                </a:solidFill>
                <a:latin typeface="+mn-lt"/>
                <a:ea typeface="+mn-ea"/>
                <a:cs typeface="+mn-cs"/>
              </a:defRPr>
            </a:lvl3pPr>
            <a:lvl4pPr marL="396000" indent="-216000" algn="l" defTabSz="914400" rtl="0" eaLnBrk="1" latinLnBrk="0" hangingPunct="1">
              <a:lnSpc>
                <a:spcPts val="2300"/>
              </a:lnSpc>
              <a:spcBef>
                <a:spcPts val="600"/>
              </a:spcBef>
              <a:buFont typeface="Systemtypsnitt"/>
              <a:buChar char="–"/>
              <a:defRPr sz="2200" kern="1200" baseline="0">
                <a:solidFill>
                  <a:schemeClr val="tx1"/>
                </a:solidFill>
                <a:latin typeface="+mn-lt"/>
                <a:ea typeface="+mn-ea"/>
                <a:cs typeface="+mn-cs"/>
              </a:defRPr>
            </a:lvl4pPr>
            <a:lvl5pPr marL="396000" indent="-216000" algn="l" defTabSz="914400" rtl="0" eaLnBrk="1" latinLnBrk="0" hangingPunct="1">
              <a:lnSpc>
                <a:spcPct val="100000"/>
              </a:lnSpc>
              <a:spcBef>
                <a:spcPts val="600"/>
              </a:spcBef>
              <a:buFont typeface="Systemtypsnitt"/>
              <a:buChar char="–"/>
              <a:defRPr sz="2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endParaRPr lang="sv-SE" altLang="sv-SE" sz="2400" dirty="0">
              <a:latin typeface="Officina Serif ITC Pro Book" panose="02060506030505020204" pitchFamily="18" charset="0"/>
              <a:cs typeface="Arial" panose="020B0604020202020204" pitchFamily="34" charset="0"/>
            </a:endParaRPr>
          </a:p>
        </p:txBody>
      </p:sp>
      <p:sp>
        <p:nvSpPr>
          <p:cNvPr id="2" name="Platshållare för innehåll 2">
            <a:extLst>
              <a:ext uri="{FF2B5EF4-FFF2-40B4-BE49-F238E27FC236}">
                <a16:creationId xmlns:a16="http://schemas.microsoft.com/office/drawing/2014/main" id="{41250256-AC4B-EF59-831F-89CF8E88CE86}"/>
              </a:ext>
            </a:extLst>
          </p:cNvPr>
          <p:cNvSpPr txBox="1">
            <a:spLocks/>
          </p:cNvSpPr>
          <p:nvPr/>
        </p:nvSpPr>
        <p:spPr>
          <a:xfrm>
            <a:off x="693274" y="1527572"/>
            <a:ext cx="5127424" cy="4818734"/>
          </a:xfrm>
          <a:prstGeom prst="rect">
            <a:avLst/>
          </a:prstGeom>
        </p:spPr>
        <p:txBody>
          <a:bodyPr>
            <a:normAutofit/>
          </a:bodyPr>
          <a:lstStyle>
            <a:lvl1pPr marL="216000" indent="-216000" algn="l" defTabSz="914400" rtl="0" eaLnBrk="1" latinLnBrk="0" hangingPunct="1">
              <a:lnSpc>
                <a:spcPts val="2300"/>
              </a:lnSpc>
              <a:spcBef>
                <a:spcPts val="1200"/>
              </a:spcBef>
              <a:buFont typeface="Arial" panose="020B0604020202020204" pitchFamily="34" charset="0"/>
              <a:buChar char="•"/>
              <a:defRPr sz="2200" kern="1200">
                <a:solidFill>
                  <a:schemeClr val="tx1"/>
                </a:solidFill>
                <a:latin typeface="+mn-lt"/>
                <a:ea typeface="+mn-ea"/>
                <a:cs typeface="+mn-cs"/>
              </a:defRPr>
            </a:lvl1pPr>
            <a:lvl2pPr marL="396000" indent="-216000" algn="l" defTabSz="914400" rtl="0" eaLnBrk="1" latinLnBrk="0" hangingPunct="1">
              <a:lnSpc>
                <a:spcPts val="2300"/>
              </a:lnSpc>
              <a:spcBef>
                <a:spcPts val="600"/>
              </a:spcBef>
              <a:buFont typeface="Systemtypsnitt"/>
              <a:buChar char="–"/>
              <a:defRPr sz="2200" kern="1200">
                <a:solidFill>
                  <a:schemeClr val="tx1"/>
                </a:solidFill>
                <a:latin typeface="+mn-lt"/>
                <a:ea typeface="+mn-ea"/>
                <a:cs typeface="+mn-cs"/>
              </a:defRPr>
            </a:lvl2pPr>
            <a:lvl3pPr marL="396000" indent="-216000" algn="l" defTabSz="914400" rtl="0" eaLnBrk="1" latinLnBrk="0" hangingPunct="1">
              <a:lnSpc>
                <a:spcPts val="2300"/>
              </a:lnSpc>
              <a:spcBef>
                <a:spcPts val="600"/>
              </a:spcBef>
              <a:buFont typeface="Systemtypsnitt"/>
              <a:buChar char="–"/>
              <a:defRPr sz="2200" kern="1200" baseline="0">
                <a:solidFill>
                  <a:schemeClr val="tx1"/>
                </a:solidFill>
                <a:latin typeface="+mn-lt"/>
                <a:ea typeface="+mn-ea"/>
                <a:cs typeface="+mn-cs"/>
              </a:defRPr>
            </a:lvl3pPr>
            <a:lvl4pPr marL="396000" indent="-216000" algn="l" defTabSz="914400" rtl="0" eaLnBrk="1" latinLnBrk="0" hangingPunct="1">
              <a:lnSpc>
                <a:spcPts val="2300"/>
              </a:lnSpc>
              <a:spcBef>
                <a:spcPts val="600"/>
              </a:spcBef>
              <a:buFont typeface="Systemtypsnitt"/>
              <a:buChar char="–"/>
              <a:defRPr sz="2200" kern="1200" baseline="0">
                <a:solidFill>
                  <a:schemeClr val="tx1"/>
                </a:solidFill>
                <a:latin typeface="+mn-lt"/>
                <a:ea typeface="+mn-ea"/>
                <a:cs typeface="+mn-cs"/>
              </a:defRPr>
            </a:lvl4pPr>
            <a:lvl5pPr marL="396000" indent="-216000" algn="l" defTabSz="914400" rtl="0" eaLnBrk="1" latinLnBrk="0" hangingPunct="1">
              <a:lnSpc>
                <a:spcPct val="100000"/>
              </a:lnSpc>
              <a:spcBef>
                <a:spcPts val="600"/>
              </a:spcBef>
              <a:buFont typeface="Systemtypsnitt"/>
              <a:buChar char="–"/>
              <a:defRPr sz="2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sv-SE" dirty="0">
                <a:latin typeface="Officina Serif ITC Pro Book" panose="02060506030505020204" pitchFamily="18" charset="0"/>
              </a:rPr>
              <a:t>I varje</a:t>
            </a:r>
            <a:r>
              <a:rPr lang="sv-SE" b="1" dirty="0">
                <a:latin typeface="Officina Serif ITC Pro Book" panose="02060506030505020204" pitchFamily="18" charset="0"/>
              </a:rPr>
              <a:t> uppgift </a:t>
            </a:r>
            <a:r>
              <a:rPr lang="sv-SE" dirty="0">
                <a:latin typeface="Officina Serif ITC Pro Book" panose="02060506030505020204" pitchFamily="18" charset="0"/>
              </a:rPr>
              <a:t>finns i </a:t>
            </a:r>
            <a:r>
              <a:rPr lang="sv-SE" b="1" dirty="0">
                <a:latin typeface="Officina Serif ITC Pro Book" panose="02060506030505020204" pitchFamily="18" charset="0"/>
              </a:rPr>
              <a:t>lärarhandledningen </a:t>
            </a:r>
            <a:r>
              <a:rPr lang="sv-SE" dirty="0">
                <a:latin typeface="Officina Serif ITC Pro Book" panose="02060506030505020204" pitchFamily="18" charset="0"/>
              </a:rPr>
              <a:t>stöd för arbetet under rubrikerna: </a:t>
            </a:r>
            <a:br>
              <a:rPr lang="sv-SE" dirty="0">
                <a:latin typeface="Officina Serif ITC Pro Book" panose="02060506030505020204" pitchFamily="18" charset="0"/>
              </a:rPr>
            </a:br>
            <a:endParaRPr lang="sv-SE" dirty="0">
              <a:latin typeface="Officina Serif ITC Pro Book" panose="02060506030505020204" pitchFamily="18" charset="0"/>
            </a:endParaRPr>
          </a:p>
          <a:p>
            <a:pPr>
              <a:lnSpc>
                <a:spcPct val="150000"/>
              </a:lnSpc>
              <a:spcBef>
                <a:spcPts val="600"/>
              </a:spcBef>
            </a:pPr>
            <a:r>
              <a:rPr lang="sv-SE" sz="1600" b="1" dirty="0">
                <a:latin typeface="Officina Serif ITC Pro Book" panose="02060506030505020204" pitchFamily="18" charset="0"/>
              </a:rPr>
              <a:t>Om uppgiften </a:t>
            </a:r>
            <a:r>
              <a:rPr lang="sv-SE" sz="1600" dirty="0">
                <a:latin typeface="Officina Serif ITC Pro Book" panose="02060506030505020204" pitchFamily="18" charset="0"/>
              </a:rPr>
              <a:t>- En kort beskrivning av uppgiftens utformning </a:t>
            </a:r>
          </a:p>
          <a:p>
            <a:pPr>
              <a:lnSpc>
                <a:spcPct val="150000"/>
              </a:lnSpc>
              <a:spcBef>
                <a:spcPts val="600"/>
              </a:spcBef>
            </a:pPr>
            <a:r>
              <a:rPr lang="sv-SE" sz="1600" b="1" dirty="0">
                <a:latin typeface="Officina Serif ITC Pro Book" panose="02060506030505020204" pitchFamily="18" charset="0"/>
              </a:rPr>
              <a:t>Bakgrund</a:t>
            </a:r>
            <a:r>
              <a:rPr lang="sv-SE" sz="1600" i="1" dirty="0">
                <a:latin typeface="Officina Serif ITC Pro Book" panose="02060506030505020204" pitchFamily="18" charset="0"/>
              </a:rPr>
              <a:t> </a:t>
            </a:r>
            <a:r>
              <a:rPr lang="sv-SE" sz="1600" dirty="0">
                <a:latin typeface="Officina Serif ITC Pro Book" panose="02060506030505020204" pitchFamily="18" charset="0"/>
              </a:rPr>
              <a:t>- Ett mer omfattande ämnesinnehåll för läraren </a:t>
            </a:r>
          </a:p>
          <a:p>
            <a:pPr>
              <a:lnSpc>
                <a:spcPct val="150000"/>
              </a:lnSpc>
              <a:spcBef>
                <a:spcPts val="600"/>
              </a:spcBef>
            </a:pPr>
            <a:r>
              <a:rPr lang="sv-SE" sz="1600" b="1" dirty="0">
                <a:latin typeface="Officina Serif ITC Pro Book" panose="02060506030505020204" pitchFamily="18" charset="0"/>
              </a:rPr>
              <a:t>Förberedelser</a:t>
            </a:r>
            <a:r>
              <a:rPr lang="sv-SE" sz="1600" i="1" dirty="0">
                <a:latin typeface="Officina Serif ITC Pro Book" panose="02060506030505020204" pitchFamily="18" charset="0"/>
              </a:rPr>
              <a:t> </a:t>
            </a:r>
            <a:r>
              <a:rPr lang="sv-SE" sz="1600" dirty="0">
                <a:latin typeface="Officina Serif ITC Pro Book" panose="02060506030505020204" pitchFamily="18" charset="0"/>
              </a:rPr>
              <a:t>- Det här behöver läraren förbereda </a:t>
            </a:r>
          </a:p>
          <a:p>
            <a:pPr>
              <a:lnSpc>
                <a:spcPct val="150000"/>
              </a:lnSpc>
              <a:spcBef>
                <a:spcPts val="600"/>
              </a:spcBef>
            </a:pPr>
            <a:r>
              <a:rPr lang="sv-SE" sz="1600" b="1" dirty="0">
                <a:latin typeface="Officina Serif ITC Pro Book" panose="02060506030505020204" pitchFamily="18" charset="0"/>
              </a:rPr>
              <a:t>Mål</a:t>
            </a:r>
            <a:r>
              <a:rPr lang="sv-SE" sz="1600" i="1" dirty="0">
                <a:latin typeface="Officina Serif ITC Pro Book" panose="02060506030505020204" pitchFamily="18" charset="0"/>
              </a:rPr>
              <a:t> </a:t>
            </a:r>
            <a:r>
              <a:rPr lang="sv-SE" sz="1600" dirty="0">
                <a:latin typeface="Officina Serif ITC Pro Book" panose="02060506030505020204" pitchFamily="18" charset="0"/>
              </a:rPr>
              <a:t>- Lärarens mål för vad eleverna ska lära sig </a:t>
            </a:r>
          </a:p>
          <a:p>
            <a:pPr fontAlgn="base">
              <a:lnSpc>
                <a:spcPct val="120000"/>
              </a:lnSpc>
            </a:pPr>
            <a:endParaRPr lang="sv-SE" sz="2000" dirty="0">
              <a:effectLst/>
              <a:highlight>
                <a:srgbClr val="FFFF00"/>
              </a:highlight>
              <a:latin typeface="Officina Serif ITC Pro Book" panose="02060506030505020204" pitchFamily="18" charset="0"/>
              <a:ea typeface="Times New Roman" panose="02020603050405020304" pitchFamily="18" charset="0"/>
            </a:endParaRPr>
          </a:p>
        </p:txBody>
      </p:sp>
      <p:pic>
        <p:nvPicPr>
          <p:cNvPr id="9" name="Bildobjekt 8" descr="En bild som visar text, skärmbild, dokument, brev&#10;&#10;AI-genererat innehåll kan vara felaktigt.">
            <a:extLst>
              <a:ext uri="{FF2B5EF4-FFF2-40B4-BE49-F238E27FC236}">
                <a16:creationId xmlns:a16="http://schemas.microsoft.com/office/drawing/2014/main" id="{9523BB46-F4EB-0E9E-356A-DE6D73F692DC}"/>
              </a:ext>
            </a:extLst>
          </p:cNvPr>
          <p:cNvPicPr>
            <a:picLocks noChangeAspect="1"/>
          </p:cNvPicPr>
          <p:nvPr/>
        </p:nvPicPr>
        <p:blipFill>
          <a:blip r:embed="rId4"/>
          <a:stretch>
            <a:fillRect/>
          </a:stretch>
        </p:blipFill>
        <p:spPr>
          <a:xfrm>
            <a:off x="6564410" y="1527572"/>
            <a:ext cx="4286470" cy="4178515"/>
          </a:xfrm>
          <a:prstGeom prst="rect">
            <a:avLst/>
          </a:prstGeom>
          <a:ln>
            <a:solidFill>
              <a:schemeClr val="bg2">
                <a:lumMod val="75000"/>
              </a:schemeClr>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036489256"/>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2E4AC16-7BDF-3C2A-3A22-F0A0B5905D3B}"/>
            </a:ext>
          </a:extLst>
        </p:cNvPr>
        <p:cNvGrpSpPr/>
        <p:nvPr/>
      </p:nvGrpSpPr>
      <p:grpSpPr>
        <a:xfrm>
          <a:off x="0" y="0"/>
          <a:ext cx="0" cy="0"/>
          <a:chOff x="0" y="0"/>
          <a:chExt cx="0" cy="0"/>
        </a:xfrm>
      </p:grpSpPr>
      <p:sp>
        <p:nvSpPr>
          <p:cNvPr id="6" name="Rubrik 1">
            <a:extLst>
              <a:ext uri="{FF2B5EF4-FFF2-40B4-BE49-F238E27FC236}">
                <a16:creationId xmlns:a16="http://schemas.microsoft.com/office/drawing/2014/main" id="{D048FC32-6586-E4CB-1324-065517E6C193}"/>
              </a:ext>
            </a:extLst>
          </p:cNvPr>
          <p:cNvSpPr txBox="1">
            <a:spLocks/>
          </p:cNvSpPr>
          <p:nvPr/>
        </p:nvSpPr>
        <p:spPr>
          <a:xfrm>
            <a:off x="693273" y="186785"/>
            <a:ext cx="9607786" cy="1424754"/>
          </a:xfrm>
          <a:prstGeom prst="rect">
            <a:avLst/>
          </a:prstGeom>
        </p:spPr>
        <p:txBody>
          <a:bodyPr vert="horz" lIns="91440" tIns="45720" rIns="91440" bIns="45720" rtlCol="0" anchor="ctr">
            <a:normAutofit/>
          </a:bodyPr>
          <a:lstStyle>
            <a:defPPr>
              <a:defRPr lang="sv-SE"/>
            </a:defPPr>
            <a:lvl1pPr>
              <a:lnSpc>
                <a:spcPct val="90000"/>
              </a:lnSpc>
              <a:spcBef>
                <a:spcPct val="0"/>
              </a:spcBef>
              <a:buNone/>
              <a:defRPr sz="3600" b="1">
                <a:solidFill>
                  <a:srgbClr val="45A2DB"/>
                </a:solidFill>
                <a:latin typeface="Officina Serif ITC Pro Md" panose="02060606030505020204" pitchFamily="18" charset="0"/>
                <a:ea typeface="+mj-ea"/>
                <a:cs typeface="Arial"/>
              </a:defRPr>
            </a:lvl1pPr>
          </a:lstStyle>
          <a:p>
            <a:r>
              <a:rPr lang="sv-SE" dirty="0"/>
              <a:t>Uppgifternas rubriker i </a:t>
            </a:r>
            <a:r>
              <a:rPr lang="sv-SE" dirty="0">
                <a:solidFill>
                  <a:srgbClr val="A6B42F"/>
                </a:solidFill>
              </a:rPr>
              <a:t>lärarhandledningen</a:t>
            </a:r>
          </a:p>
        </p:txBody>
      </p:sp>
      <p:sp>
        <p:nvSpPr>
          <p:cNvPr id="7" name="Platshållare för innehåll 2">
            <a:extLst>
              <a:ext uri="{FF2B5EF4-FFF2-40B4-BE49-F238E27FC236}">
                <a16:creationId xmlns:a16="http://schemas.microsoft.com/office/drawing/2014/main" id="{F5AD79BD-D1A2-8844-4BD9-2877CF2958BF}"/>
              </a:ext>
            </a:extLst>
          </p:cNvPr>
          <p:cNvSpPr txBox="1">
            <a:spLocks/>
          </p:cNvSpPr>
          <p:nvPr/>
        </p:nvSpPr>
        <p:spPr>
          <a:xfrm>
            <a:off x="1341120" y="1388019"/>
            <a:ext cx="10157607" cy="5097841"/>
          </a:xfrm>
          <a:prstGeom prst="rect">
            <a:avLst/>
          </a:prstGeom>
        </p:spPr>
        <p:txBody>
          <a:bodyPr>
            <a:normAutofit/>
          </a:bodyPr>
          <a:lstStyle>
            <a:lvl1pPr marL="216000" indent="-216000" algn="l" defTabSz="914400" rtl="0" eaLnBrk="1" latinLnBrk="0" hangingPunct="1">
              <a:lnSpc>
                <a:spcPts val="2300"/>
              </a:lnSpc>
              <a:spcBef>
                <a:spcPts val="1200"/>
              </a:spcBef>
              <a:buFont typeface="Arial" panose="020B0604020202020204" pitchFamily="34" charset="0"/>
              <a:buChar char="•"/>
              <a:defRPr sz="2200" kern="1200">
                <a:solidFill>
                  <a:schemeClr val="tx1"/>
                </a:solidFill>
                <a:latin typeface="+mn-lt"/>
                <a:ea typeface="+mn-ea"/>
                <a:cs typeface="+mn-cs"/>
              </a:defRPr>
            </a:lvl1pPr>
            <a:lvl2pPr marL="396000" indent="-216000" algn="l" defTabSz="914400" rtl="0" eaLnBrk="1" latinLnBrk="0" hangingPunct="1">
              <a:lnSpc>
                <a:spcPts val="2300"/>
              </a:lnSpc>
              <a:spcBef>
                <a:spcPts val="600"/>
              </a:spcBef>
              <a:buFont typeface="Systemtypsnitt"/>
              <a:buChar char="–"/>
              <a:defRPr sz="2200" kern="1200">
                <a:solidFill>
                  <a:schemeClr val="tx1"/>
                </a:solidFill>
                <a:latin typeface="+mn-lt"/>
                <a:ea typeface="+mn-ea"/>
                <a:cs typeface="+mn-cs"/>
              </a:defRPr>
            </a:lvl2pPr>
            <a:lvl3pPr marL="396000" indent="-216000" algn="l" defTabSz="914400" rtl="0" eaLnBrk="1" latinLnBrk="0" hangingPunct="1">
              <a:lnSpc>
                <a:spcPts val="2300"/>
              </a:lnSpc>
              <a:spcBef>
                <a:spcPts val="600"/>
              </a:spcBef>
              <a:buFont typeface="Systemtypsnitt"/>
              <a:buChar char="–"/>
              <a:defRPr sz="2200" kern="1200" baseline="0">
                <a:solidFill>
                  <a:schemeClr val="tx1"/>
                </a:solidFill>
                <a:latin typeface="+mn-lt"/>
                <a:ea typeface="+mn-ea"/>
                <a:cs typeface="+mn-cs"/>
              </a:defRPr>
            </a:lvl3pPr>
            <a:lvl4pPr marL="396000" indent="-216000" algn="l" defTabSz="914400" rtl="0" eaLnBrk="1" latinLnBrk="0" hangingPunct="1">
              <a:lnSpc>
                <a:spcPts val="2300"/>
              </a:lnSpc>
              <a:spcBef>
                <a:spcPts val="600"/>
              </a:spcBef>
              <a:buFont typeface="Systemtypsnitt"/>
              <a:buChar char="–"/>
              <a:defRPr sz="2200" kern="1200" baseline="0">
                <a:solidFill>
                  <a:schemeClr val="tx1"/>
                </a:solidFill>
                <a:latin typeface="+mn-lt"/>
                <a:ea typeface="+mn-ea"/>
                <a:cs typeface="+mn-cs"/>
              </a:defRPr>
            </a:lvl4pPr>
            <a:lvl5pPr marL="396000" indent="-216000" algn="l" defTabSz="914400" rtl="0" eaLnBrk="1" latinLnBrk="0" hangingPunct="1">
              <a:lnSpc>
                <a:spcPct val="100000"/>
              </a:lnSpc>
              <a:spcBef>
                <a:spcPts val="600"/>
              </a:spcBef>
              <a:buFont typeface="Systemtypsnitt"/>
              <a:buChar char="–"/>
              <a:defRPr sz="2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endParaRPr lang="sv-SE" altLang="sv-SE" sz="2400" dirty="0">
              <a:latin typeface="Officina Serif ITC Pro Book" panose="02060506030505020204" pitchFamily="18" charset="0"/>
              <a:cs typeface="Arial" panose="020B0604020202020204" pitchFamily="34" charset="0"/>
            </a:endParaRPr>
          </a:p>
        </p:txBody>
      </p:sp>
      <p:sp>
        <p:nvSpPr>
          <p:cNvPr id="2" name="Platshållare för innehåll 2">
            <a:extLst>
              <a:ext uri="{FF2B5EF4-FFF2-40B4-BE49-F238E27FC236}">
                <a16:creationId xmlns:a16="http://schemas.microsoft.com/office/drawing/2014/main" id="{04E73226-CFE5-55C1-5920-FDF814DC134A}"/>
              </a:ext>
            </a:extLst>
          </p:cNvPr>
          <p:cNvSpPr txBox="1">
            <a:spLocks/>
          </p:cNvSpPr>
          <p:nvPr/>
        </p:nvSpPr>
        <p:spPr>
          <a:xfrm>
            <a:off x="829030" y="1706365"/>
            <a:ext cx="8609938" cy="4818734"/>
          </a:xfrm>
          <a:prstGeom prst="rect">
            <a:avLst/>
          </a:prstGeom>
        </p:spPr>
        <p:txBody>
          <a:bodyPr>
            <a:normAutofit fontScale="77500" lnSpcReduction="20000"/>
          </a:bodyPr>
          <a:lstStyle>
            <a:lvl1pPr marL="216000" indent="-216000" algn="l" defTabSz="914400" rtl="0" eaLnBrk="1" latinLnBrk="0" hangingPunct="1">
              <a:lnSpc>
                <a:spcPts val="2300"/>
              </a:lnSpc>
              <a:spcBef>
                <a:spcPts val="1200"/>
              </a:spcBef>
              <a:buFont typeface="Arial" panose="020B0604020202020204" pitchFamily="34" charset="0"/>
              <a:buChar char="•"/>
              <a:defRPr sz="2200" kern="1200">
                <a:solidFill>
                  <a:schemeClr val="tx1"/>
                </a:solidFill>
                <a:latin typeface="+mn-lt"/>
                <a:ea typeface="+mn-ea"/>
                <a:cs typeface="+mn-cs"/>
              </a:defRPr>
            </a:lvl1pPr>
            <a:lvl2pPr marL="396000" indent="-216000" algn="l" defTabSz="914400" rtl="0" eaLnBrk="1" latinLnBrk="0" hangingPunct="1">
              <a:lnSpc>
                <a:spcPts val="2300"/>
              </a:lnSpc>
              <a:spcBef>
                <a:spcPts val="600"/>
              </a:spcBef>
              <a:buFont typeface="Systemtypsnitt"/>
              <a:buChar char="–"/>
              <a:defRPr sz="2200" kern="1200">
                <a:solidFill>
                  <a:schemeClr val="tx1"/>
                </a:solidFill>
                <a:latin typeface="+mn-lt"/>
                <a:ea typeface="+mn-ea"/>
                <a:cs typeface="+mn-cs"/>
              </a:defRPr>
            </a:lvl2pPr>
            <a:lvl3pPr marL="396000" indent="-216000" algn="l" defTabSz="914400" rtl="0" eaLnBrk="1" latinLnBrk="0" hangingPunct="1">
              <a:lnSpc>
                <a:spcPts val="2300"/>
              </a:lnSpc>
              <a:spcBef>
                <a:spcPts val="600"/>
              </a:spcBef>
              <a:buFont typeface="Systemtypsnitt"/>
              <a:buChar char="–"/>
              <a:defRPr sz="2200" kern="1200" baseline="0">
                <a:solidFill>
                  <a:schemeClr val="tx1"/>
                </a:solidFill>
                <a:latin typeface="+mn-lt"/>
                <a:ea typeface="+mn-ea"/>
                <a:cs typeface="+mn-cs"/>
              </a:defRPr>
            </a:lvl3pPr>
            <a:lvl4pPr marL="396000" indent="-216000" algn="l" defTabSz="914400" rtl="0" eaLnBrk="1" latinLnBrk="0" hangingPunct="1">
              <a:lnSpc>
                <a:spcPts val="2300"/>
              </a:lnSpc>
              <a:spcBef>
                <a:spcPts val="600"/>
              </a:spcBef>
              <a:buFont typeface="Systemtypsnitt"/>
              <a:buChar char="–"/>
              <a:defRPr sz="2200" kern="1200" baseline="0">
                <a:solidFill>
                  <a:schemeClr val="tx1"/>
                </a:solidFill>
                <a:latin typeface="+mn-lt"/>
                <a:ea typeface="+mn-ea"/>
                <a:cs typeface="+mn-cs"/>
              </a:defRPr>
            </a:lvl4pPr>
            <a:lvl5pPr marL="396000" indent="-216000" algn="l" defTabSz="914400" rtl="0" eaLnBrk="1" latinLnBrk="0" hangingPunct="1">
              <a:lnSpc>
                <a:spcPct val="100000"/>
              </a:lnSpc>
              <a:spcBef>
                <a:spcPts val="600"/>
              </a:spcBef>
              <a:buFont typeface="Systemtypsnitt"/>
              <a:buChar char="–"/>
              <a:defRPr sz="2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600"/>
              </a:spcBef>
            </a:pPr>
            <a:r>
              <a:rPr lang="sv-SE" sz="2000" b="1" dirty="0">
                <a:latin typeface="Officina Serif ITC Pro Book" panose="02060506030505020204" pitchFamily="18" charset="0"/>
              </a:rPr>
              <a:t>Fundera på</a:t>
            </a:r>
            <a:r>
              <a:rPr lang="sv-SE" sz="2000" i="1" dirty="0">
                <a:latin typeface="Officina Serif ITC Pro Book" panose="02060506030505020204" pitchFamily="18" charset="0"/>
              </a:rPr>
              <a:t> </a:t>
            </a:r>
            <a:r>
              <a:rPr lang="sv-SE" sz="2000" dirty="0">
                <a:latin typeface="Officina Serif ITC Pro Book" panose="02060506030505020204" pitchFamily="18" charset="0"/>
              </a:rPr>
              <a:t>- Förslag på frågeställningar att använda i en inledande diskussion med eleverna samt vad eleverna behöver förberedas på inför uppdraget. </a:t>
            </a:r>
          </a:p>
          <a:p>
            <a:pPr>
              <a:lnSpc>
                <a:spcPct val="150000"/>
              </a:lnSpc>
              <a:spcBef>
                <a:spcPts val="600"/>
              </a:spcBef>
            </a:pPr>
            <a:r>
              <a:rPr lang="sv-SE" sz="2000" b="1" dirty="0">
                <a:latin typeface="Officina Serif ITC Pro Book" panose="02060506030505020204" pitchFamily="18" charset="0"/>
              </a:rPr>
              <a:t>Arbete med uppdraget </a:t>
            </a:r>
            <a:r>
              <a:rPr lang="sv-SE" sz="2000" i="1" dirty="0">
                <a:latin typeface="Officina Serif ITC Pro Book" panose="02060506030505020204" pitchFamily="18" charset="0"/>
              </a:rPr>
              <a:t>- </a:t>
            </a:r>
            <a:r>
              <a:rPr lang="sv-SE" sz="2000" dirty="0">
                <a:latin typeface="Officina Serif ITC Pro Book" panose="02060506030505020204" pitchFamily="18" charset="0"/>
              </a:rPr>
              <a:t>En beskrivning av uppdragets genomförande och tips till läraren. Ibland också tips kring den digitala modellen under rubriken </a:t>
            </a:r>
            <a:r>
              <a:rPr lang="sv-SE" sz="2000" i="1" dirty="0">
                <a:latin typeface="Officina Serif ITC Pro Book" panose="02060506030505020204" pitchFamily="18" charset="0"/>
              </a:rPr>
              <a:t>Applikationen. </a:t>
            </a:r>
            <a:endParaRPr lang="sv-SE" sz="2000" dirty="0">
              <a:latin typeface="Officina Serif ITC Pro Book" panose="02060506030505020204" pitchFamily="18" charset="0"/>
            </a:endParaRPr>
          </a:p>
          <a:p>
            <a:pPr>
              <a:lnSpc>
                <a:spcPct val="150000"/>
              </a:lnSpc>
              <a:spcBef>
                <a:spcPts val="600"/>
              </a:spcBef>
            </a:pPr>
            <a:r>
              <a:rPr lang="sv-SE" sz="2000" b="1" dirty="0">
                <a:latin typeface="Officina Serif ITC Pro Book" panose="02060506030505020204" pitchFamily="18" charset="0"/>
              </a:rPr>
              <a:t>Pennfliken</a:t>
            </a:r>
            <a:r>
              <a:rPr lang="sv-SE" sz="2000" i="1" dirty="0">
                <a:latin typeface="Officina Serif ITC Pro Book" panose="02060506030505020204" pitchFamily="18" charset="0"/>
              </a:rPr>
              <a:t> </a:t>
            </a:r>
            <a:r>
              <a:rPr lang="sv-SE" sz="2000" dirty="0">
                <a:latin typeface="Officina Serif ITC Pro Book" panose="02060506030505020204" pitchFamily="18" charset="0"/>
              </a:rPr>
              <a:t>- Rätta svar på elevernas uppgifter. Förslag på elevsvar på fritextfrågorna. </a:t>
            </a:r>
          </a:p>
          <a:p>
            <a:pPr>
              <a:lnSpc>
                <a:spcPct val="150000"/>
              </a:lnSpc>
              <a:spcBef>
                <a:spcPts val="600"/>
              </a:spcBef>
            </a:pPr>
            <a:r>
              <a:rPr lang="sv-SE" sz="2000" b="1" dirty="0">
                <a:latin typeface="Officina Serif ITC Pro Book" panose="02060506030505020204" pitchFamily="18" charset="0"/>
              </a:rPr>
              <a:t>Sammanfatta och diskutera </a:t>
            </a:r>
            <a:r>
              <a:rPr lang="sv-SE" sz="2000" dirty="0">
                <a:latin typeface="Officina Serif ITC Pro Book" panose="02060506030505020204" pitchFamily="18" charset="0"/>
              </a:rPr>
              <a:t>- Förslag på hur du sammanfattar med gruppen och inspiration och tips på efterföljande diskussioner. </a:t>
            </a:r>
          </a:p>
          <a:p>
            <a:pPr>
              <a:lnSpc>
                <a:spcPct val="150000"/>
              </a:lnSpc>
              <a:spcBef>
                <a:spcPts val="600"/>
              </a:spcBef>
            </a:pPr>
            <a:r>
              <a:rPr lang="sv-SE" sz="2000" b="1" dirty="0">
                <a:latin typeface="Officina Serif ITC Pro Book" panose="02060506030505020204" pitchFamily="18" charset="0"/>
              </a:rPr>
              <a:t>Utvärdera</a:t>
            </a:r>
            <a:r>
              <a:rPr lang="sv-SE" sz="2000" i="1" dirty="0">
                <a:latin typeface="Officina Serif ITC Pro Book" panose="02060506030505020204" pitchFamily="18" charset="0"/>
              </a:rPr>
              <a:t> </a:t>
            </a:r>
            <a:r>
              <a:rPr lang="sv-SE" sz="2000" dirty="0">
                <a:latin typeface="Officina Serif ITC Pro Book" panose="02060506030505020204" pitchFamily="18" charset="0"/>
              </a:rPr>
              <a:t>- Förslag på kunskaper och förmågor som eleven givits möjlighet att stärka under arbetet med uppgiften. </a:t>
            </a:r>
            <a:br>
              <a:rPr lang="sv-SE" sz="2000" dirty="0">
                <a:latin typeface="Officina Serif ITC Pro Book" panose="02060506030505020204" pitchFamily="18" charset="0"/>
              </a:rPr>
            </a:br>
            <a:endParaRPr lang="sv-SE" sz="2000" dirty="0">
              <a:latin typeface="Officina Serif ITC Pro Book" panose="02060506030505020204" pitchFamily="18" charset="0"/>
            </a:endParaRPr>
          </a:p>
          <a:p>
            <a:pPr>
              <a:lnSpc>
                <a:spcPct val="150000"/>
              </a:lnSpc>
              <a:spcBef>
                <a:spcPts val="600"/>
              </a:spcBef>
            </a:pPr>
            <a:r>
              <a:rPr lang="sv-SE" sz="2000" b="1" dirty="0">
                <a:latin typeface="Officina Serif ITC Pro Book" panose="02060506030505020204" pitchFamily="18" charset="0"/>
              </a:rPr>
              <a:t>Ta reda på mera </a:t>
            </a:r>
            <a:r>
              <a:rPr lang="sv-SE" sz="2000" dirty="0">
                <a:latin typeface="Officina Serif ITC Pro Book" panose="02060506030505020204" pitchFamily="18" charset="0"/>
              </a:rPr>
              <a:t>– I sista uppgiften på varje uppdrag </a:t>
            </a:r>
            <a:br>
              <a:rPr lang="sv-SE" sz="2000" dirty="0">
                <a:latin typeface="Officina Serif ITC Pro Book" panose="02060506030505020204" pitchFamily="18" charset="0"/>
              </a:rPr>
            </a:br>
            <a:r>
              <a:rPr lang="sv-SE" sz="2000" dirty="0">
                <a:latin typeface="Officina Serif ITC Pro Book" panose="02060506030505020204" pitchFamily="18" charset="0"/>
              </a:rPr>
              <a:t>ges tips på breddande och fördjupande uppgifter som du som lärare </a:t>
            </a:r>
            <a:br>
              <a:rPr lang="sv-SE" sz="2000" dirty="0">
                <a:latin typeface="Officina Serif ITC Pro Book" panose="02060506030505020204" pitchFamily="18" charset="0"/>
              </a:rPr>
            </a:br>
            <a:r>
              <a:rPr lang="sv-SE" sz="2000" dirty="0">
                <a:latin typeface="Officina Serif ITC Pro Book" panose="02060506030505020204" pitchFamily="18" charset="0"/>
              </a:rPr>
              <a:t>kan ge elever som vill utforska och undersöka mer. </a:t>
            </a:r>
            <a:endParaRPr lang="sv-SE" sz="2000" dirty="0">
              <a:latin typeface="Officina Serif ITC Pro Book" panose="02060506030505020204" pitchFamily="18" charset="0"/>
              <a:ea typeface="Times New Roman" panose="02020603050405020304" pitchFamily="18" charset="0"/>
            </a:endParaRPr>
          </a:p>
          <a:p>
            <a:pPr fontAlgn="base">
              <a:lnSpc>
                <a:spcPct val="120000"/>
              </a:lnSpc>
            </a:pPr>
            <a:endParaRPr lang="sv-SE" sz="2000" dirty="0">
              <a:effectLst/>
              <a:highlight>
                <a:srgbClr val="FFFF00"/>
              </a:highlight>
              <a:latin typeface="Officina Serif ITC Pro Book" panose="02060506030505020204" pitchFamily="18" charset="0"/>
              <a:ea typeface="Times New Roman" panose="02020603050405020304" pitchFamily="18" charset="0"/>
            </a:endParaRPr>
          </a:p>
        </p:txBody>
      </p:sp>
      <p:pic>
        <p:nvPicPr>
          <p:cNvPr id="4" name="Bildobjekt 3" descr="En bild som visar symbol, clipart, Grafik, logotyp&#10;&#10;AI-genererat innehåll kan vara felaktigt.">
            <a:extLst>
              <a:ext uri="{FF2B5EF4-FFF2-40B4-BE49-F238E27FC236}">
                <a16:creationId xmlns:a16="http://schemas.microsoft.com/office/drawing/2014/main" id="{DE74D064-C73E-505C-252A-2C141391BBFD}"/>
              </a:ext>
            </a:extLst>
          </p:cNvPr>
          <p:cNvPicPr>
            <a:picLocks noChangeAspect="1"/>
          </p:cNvPicPr>
          <p:nvPr/>
        </p:nvPicPr>
        <p:blipFill>
          <a:blip r:embed="rId4"/>
          <a:stretch>
            <a:fillRect/>
          </a:stretch>
        </p:blipFill>
        <p:spPr>
          <a:xfrm>
            <a:off x="9438968" y="1482845"/>
            <a:ext cx="2305168" cy="2425825"/>
          </a:xfrm>
          <a:prstGeom prst="rect">
            <a:avLst/>
          </a:prstGeom>
          <a:effectLst>
            <a:outerShdw blurRad="50800" dist="38100" dir="5400000" algn="t" rotWithShape="0">
              <a:prstClr val="black">
                <a:alpha val="40000"/>
              </a:prstClr>
            </a:outerShdw>
          </a:effectLst>
        </p:spPr>
      </p:pic>
      <p:pic>
        <p:nvPicPr>
          <p:cNvPr id="3" name="Bildobjekt 2">
            <a:extLst>
              <a:ext uri="{FF2B5EF4-FFF2-40B4-BE49-F238E27FC236}">
                <a16:creationId xmlns:a16="http://schemas.microsoft.com/office/drawing/2014/main" id="{B74D27DA-592D-BAE5-7964-9F32CDFD8586}"/>
              </a:ext>
            </a:extLst>
          </p:cNvPr>
          <p:cNvPicPr>
            <a:picLocks noChangeAspect="1"/>
          </p:cNvPicPr>
          <p:nvPr/>
        </p:nvPicPr>
        <p:blipFill>
          <a:blip r:embed="rId5"/>
          <a:stretch>
            <a:fillRect/>
          </a:stretch>
        </p:blipFill>
        <p:spPr>
          <a:xfrm>
            <a:off x="7731765" y="4945626"/>
            <a:ext cx="4108140" cy="1221512"/>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315277388"/>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8FE1D06-F5C0-07AE-A3CE-30828E0580B8}"/>
            </a:ext>
          </a:extLst>
        </p:cNvPr>
        <p:cNvGrpSpPr/>
        <p:nvPr/>
      </p:nvGrpSpPr>
      <p:grpSpPr>
        <a:xfrm>
          <a:off x="0" y="0"/>
          <a:ext cx="0" cy="0"/>
          <a:chOff x="0" y="0"/>
          <a:chExt cx="0" cy="0"/>
        </a:xfrm>
      </p:grpSpPr>
      <p:sp>
        <p:nvSpPr>
          <p:cNvPr id="6" name="Rubrik 1">
            <a:extLst>
              <a:ext uri="{FF2B5EF4-FFF2-40B4-BE49-F238E27FC236}">
                <a16:creationId xmlns:a16="http://schemas.microsoft.com/office/drawing/2014/main" id="{E8F188AB-69FF-F2F0-CF95-8060AC75BD3E}"/>
              </a:ext>
            </a:extLst>
          </p:cNvPr>
          <p:cNvSpPr txBox="1">
            <a:spLocks/>
          </p:cNvSpPr>
          <p:nvPr/>
        </p:nvSpPr>
        <p:spPr>
          <a:xfrm>
            <a:off x="693273" y="186785"/>
            <a:ext cx="7975629" cy="1424754"/>
          </a:xfrm>
          <a:prstGeom prst="rect">
            <a:avLst/>
          </a:prstGeom>
        </p:spPr>
        <p:txBody>
          <a:bodyPr vert="horz" lIns="91440" tIns="45720" rIns="91440" bIns="45720" rtlCol="0" anchor="ctr">
            <a:normAutofit/>
          </a:bodyPr>
          <a:lstStyle>
            <a:defPPr>
              <a:defRPr lang="sv-SE"/>
            </a:defPPr>
            <a:lvl1pPr>
              <a:lnSpc>
                <a:spcPct val="90000"/>
              </a:lnSpc>
              <a:spcBef>
                <a:spcPct val="0"/>
              </a:spcBef>
              <a:buNone/>
              <a:defRPr sz="3600" b="1">
                <a:solidFill>
                  <a:srgbClr val="45A2DB"/>
                </a:solidFill>
                <a:latin typeface="Officina Serif ITC Pro Md" panose="02060606030505020204" pitchFamily="18" charset="0"/>
                <a:ea typeface="+mj-ea"/>
                <a:cs typeface="Arial"/>
              </a:defRPr>
            </a:lvl1pPr>
          </a:lstStyle>
          <a:p>
            <a:r>
              <a:rPr lang="sv-SE" dirty="0"/>
              <a:t>Två nivåer i </a:t>
            </a:r>
            <a:r>
              <a:rPr lang="sv-SE" dirty="0">
                <a:solidFill>
                  <a:srgbClr val="A6B42F"/>
                </a:solidFill>
              </a:rPr>
              <a:t>lärarhandledningen</a:t>
            </a:r>
          </a:p>
        </p:txBody>
      </p:sp>
      <p:sp>
        <p:nvSpPr>
          <p:cNvPr id="7" name="Platshållare för innehåll 2">
            <a:extLst>
              <a:ext uri="{FF2B5EF4-FFF2-40B4-BE49-F238E27FC236}">
                <a16:creationId xmlns:a16="http://schemas.microsoft.com/office/drawing/2014/main" id="{8F9E5DED-8684-00BA-8721-5F1993586F32}"/>
              </a:ext>
            </a:extLst>
          </p:cNvPr>
          <p:cNvSpPr txBox="1">
            <a:spLocks/>
          </p:cNvSpPr>
          <p:nvPr/>
        </p:nvSpPr>
        <p:spPr>
          <a:xfrm>
            <a:off x="1341120" y="1388019"/>
            <a:ext cx="10157607" cy="5097841"/>
          </a:xfrm>
          <a:prstGeom prst="rect">
            <a:avLst/>
          </a:prstGeom>
        </p:spPr>
        <p:txBody>
          <a:bodyPr>
            <a:normAutofit/>
          </a:bodyPr>
          <a:lstStyle>
            <a:lvl1pPr marL="216000" indent="-216000" algn="l" defTabSz="914400" rtl="0" eaLnBrk="1" latinLnBrk="0" hangingPunct="1">
              <a:lnSpc>
                <a:spcPts val="2300"/>
              </a:lnSpc>
              <a:spcBef>
                <a:spcPts val="1200"/>
              </a:spcBef>
              <a:buFont typeface="Arial" panose="020B0604020202020204" pitchFamily="34" charset="0"/>
              <a:buChar char="•"/>
              <a:defRPr sz="2200" kern="1200">
                <a:solidFill>
                  <a:schemeClr val="tx1"/>
                </a:solidFill>
                <a:latin typeface="+mn-lt"/>
                <a:ea typeface="+mn-ea"/>
                <a:cs typeface="+mn-cs"/>
              </a:defRPr>
            </a:lvl1pPr>
            <a:lvl2pPr marL="396000" indent="-216000" algn="l" defTabSz="914400" rtl="0" eaLnBrk="1" latinLnBrk="0" hangingPunct="1">
              <a:lnSpc>
                <a:spcPts val="2300"/>
              </a:lnSpc>
              <a:spcBef>
                <a:spcPts val="600"/>
              </a:spcBef>
              <a:buFont typeface="Systemtypsnitt"/>
              <a:buChar char="–"/>
              <a:defRPr sz="2200" kern="1200">
                <a:solidFill>
                  <a:schemeClr val="tx1"/>
                </a:solidFill>
                <a:latin typeface="+mn-lt"/>
                <a:ea typeface="+mn-ea"/>
                <a:cs typeface="+mn-cs"/>
              </a:defRPr>
            </a:lvl2pPr>
            <a:lvl3pPr marL="396000" indent="-216000" algn="l" defTabSz="914400" rtl="0" eaLnBrk="1" latinLnBrk="0" hangingPunct="1">
              <a:lnSpc>
                <a:spcPts val="2300"/>
              </a:lnSpc>
              <a:spcBef>
                <a:spcPts val="600"/>
              </a:spcBef>
              <a:buFont typeface="Systemtypsnitt"/>
              <a:buChar char="–"/>
              <a:defRPr sz="2200" kern="1200" baseline="0">
                <a:solidFill>
                  <a:schemeClr val="tx1"/>
                </a:solidFill>
                <a:latin typeface="+mn-lt"/>
                <a:ea typeface="+mn-ea"/>
                <a:cs typeface="+mn-cs"/>
              </a:defRPr>
            </a:lvl3pPr>
            <a:lvl4pPr marL="396000" indent="-216000" algn="l" defTabSz="914400" rtl="0" eaLnBrk="1" latinLnBrk="0" hangingPunct="1">
              <a:lnSpc>
                <a:spcPts val="2300"/>
              </a:lnSpc>
              <a:spcBef>
                <a:spcPts val="600"/>
              </a:spcBef>
              <a:buFont typeface="Systemtypsnitt"/>
              <a:buChar char="–"/>
              <a:defRPr sz="2200" kern="1200" baseline="0">
                <a:solidFill>
                  <a:schemeClr val="tx1"/>
                </a:solidFill>
                <a:latin typeface="+mn-lt"/>
                <a:ea typeface="+mn-ea"/>
                <a:cs typeface="+mn-cs"/>
              </a:defRPr>
            </a:lvl4pPr>
            <a:lvl5pPr marL="396000" indent="-216000" algn="l" defTabSz="914400" rtl="0" eaLnBrk="1" latinLnBrk="0" hangingPunct="1">
              <a:lnSpc>
                <a:spcPct val="100000"/>
              </a:lnSpc>
              <a:spcBef>
                <a:spcPts val="600"/>
              </a:spcBef>
              <a:buFont typeface="Systemtypsnitt"/>
              <a:buChar char="–"/>
              <a:defRPr sz="2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endParaRPr lang="sv-SE" altLang="sv-SE" sz="2400" dirty="0">
              <a:latin typeface="Officina Serif ITC Pro Book" panose="02060506030505020204" pitchFamily="18" charset="0"/>
              <a:cs typeface="Arial" panose="020B0604020202020204" pitchFamily="34" charset="0"/>
            </a:endParaRPr>
          </a:p>
        </p:txBody>
      </p:sp>
      <p:sp>
        <p:nvSpPr>
          <p:cNvPr id="2" name="Platshållare för innehåll 2">
            <a:extLst>
              <a:ext uri="{FF2B5EF4-FFF2-40B4-BE49-F238E27FC236}">
                <a16:creationId xmlns:a16="http://schemas.microsoft.com/office/drawing/2014/main" id="{CD1926DE-F791-E0A5-263A-49812F5C2273}"/>
              </a:ext>
            </a:extLst>
          </p:cNvPr>
          <p:cNvSpPr txBox="1">
            <a:spLocks/>
          </p:cNvSpPr>
          <p:nvPr/>
        </p:nvSpPr>
        <p:spPr>
          <a:xfrm>
            <a:off x="829030" y="1388019"/>
            <a:ext cx="5827409" cy="4818734"/>
          </a:xfrm>
          <a:prstGeom prst="rect">
            <a:avLst/>
          </a:prstGeom>
        </p:spPr>
        <p:txBody>
          <a:bodyPr>
            <a:normAutofit/>
          </a:bodyPr>
          <a:lstStyle>
            <a:lvl1pPr marL="216000" indent="-216000" algn="l" defTabSz="914400" rtl="0" eaLnBrk="1" latinLnBrk="0" hangingPunct="1">
              <a:lnSpc>
                <a:spcPts val="2300"/>
              </a:lnSpc>
              <a:spcBef>
                <a:spcPts val="1200"/>
              </a:spcBef>
              <a:buFont typeface="Arial" panose="020B0604020202020204" pitchFamily="34" charset="0"/>
              <a:buChar char="•"/>
              <a:defRPr sz="2200" kern="1200">
                <a:solidFill>
                  <a:schemeClr val="tx1"/>
                </a:solidFill>
                <a:latin typeface="+mn-lt"/>
                <a:ea typeface="+mn-ea"/>
                <a:cs typeface="+mn-cs"/>
              </a:defRPr>
            </a:lvl1pPr>
            <a:lvl2pPr marL="396000" indent="-216000" algn="l" defTabSz="914400" rtl="0" eaLnBrk="1" latinLnBrk="0" hangingPunct="1">
              <a:lnSpc>
                <a:spcPts val="2300"/>
              </a:lnSpc>
              <a:spcBef>
                <a:spcPts val="600"/>
              </a:spcBef>
              <a:buFont typeface="Systemtypsnitt"/>
              <a:buChar char="–"/>
              <a:defRPr sz="2200" kern="1200">
                <a:solidFill>
                  <a:schemeClr val="tx1"/>
                </a:solidFill>
                <a:latin typeface="+mn-lt"/>
                <a:ea typeface="+mn-ea"/>
                <a:cs typeface="+mn-cs"/>
              </a:defRPr>
            </a:lvl2pPr>
            <a:lvl3pPr marL="396000" indent="-216000" algn="l" defTabSz="914400" rtl="0" eaLnBrk="1" latinLnBrk="0" hangingPunct="1">
              <a:lnSpc>
                <a:spcPts val="2300"/>
              </a:lnSpc>
              <a:spcBef>
                <a:spcPts val="600"/>
              </a:spcBef>
              <a:buFont typeface="Systemtypsnitt"/>
              <a:buChar char="–"/>
              <a:defRPr sz="2200" kern="1200" baseline="0">
                <a:solidFill>
                  <a:schemeClr val="tx1"/>
                </a:solidFill>
                <a:latin typeface="+mn-lt"/>
                <a:ea typeface="+mn-ea"/>
                <a:cs typeface="+mn-cs"/>
              </a:defRPr>
            </a:lvl3pPr>
            <a:lvl4pPr marL="396000" indent="-216000" algn="l" defTabSz="914400" rtl="0" eaLnBrk="1" latinLnBrk="0" hangingPunct="1">
              <a:lnSpc>
                <a:spcPts val="2300"/>
              </a:lnSpc>
              <a:spcBef>
                <a:spcPts val="600"/>
              </a:spcBef>
              <a:buFont typeface="Systemtypsnitt"/>
              <a:buChar char="–"/>
              <a:defRPr sz="2200" kern="1200" baseline="0">
                <a:solidFill>
                  <a:schemeClr val="tx1"/>
                </a:solidFill>
                <a:latin typeface="+mn-lt"/>
                <a:ea typeface="+mn-ea"/>
                <a:cs typeface="+mn-cs"/>
              </a:defRPr>
            </a:lvl4pPr>
            <a:lvl5pPr marL="396000" indent="-216000" algn="l" defTabSz="914400" rtl="0" eaLnBrk="1" latinLnBrk="0" hangingPunct="1">
              <a:lnSpc>
                <a:spcPct val="100000"/>
              </a:lnSpc>
              <a:spcBef>
                <a:spcPts val="600"/>
              </a:spcBef>
              <a:buFont typeface="Systemtypsnitt"/>
              <a:buChar char="–"/>
              <a:defRPr sz="2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sv-SE" sz="1800" dirty="0">
                <a:latin typeface="Officina Serif ITC Pro Book" panose="02060506030505020204" pitchFamily="18" charset="0"/>
              </a:rPr>
              <a:t>Lärarhandledningen i uppgifterna finns för Nivå 1 och Nivå 2.</a:t>
            </a:r>
            <a:br>
              <a:rPr lang="sv-SE" sz="1800" dirty="0">
                <a:latin typeface="Officina Serif ITC Pro Book" panose="02060506030505020204" pitchFamily="18" charset="0"/>
              </a:rPr>
            </a:br>
            <a:endParaRPr lang="sv-SE" sz="1800" dirty="0">
              <a:latin typeface="Officina Serif ITC Pro Book" panose="02060506030505020204" pitchFamily="18" charset="0"/>
            </a:endParaRPr>
          </a:p>
          <a:p>
            <a:pPr>
              <a:spcBef>
                <a:spcPts val="600"/>
              </a:spcBef>
            </a:pPr>
            <a:r>
              <a:rPr lang="sv-SE" sz="1800" dirty="0">
                <a:latin typeface="Officina Serif ITC Pro Book" panose="02060506030505020204" pitchFamily="18" charset="0"/>
                <a:ea typeface="Times New Roman" panose="02020603050405020304" pitchFamily="18" charset="0"/>
              </a:rPr>
              <a:t>till stor del samma information i </a:t>
            </a:r>
          </a:p>
          <a:p>
            <a:pPr lvl="1"/>
            <a:r>
              <a:rPr lang="sv-SE" sz="1600" dirty="0">
                <a:latin typeface="Officina Serif ITC Pro Book" panose="02060506030505020204" pitchFamily="18" charset="0"/>
                <a:ea typeface="Times New Roman" panose="02020603050405020304" pitchFamily="18" charset="0"/>
              </a:rPr>
              <a:t>Om uppgiften </a:t>
            </a:r>
          </a:p>
          <a:p>
            <a:pPr lvl="1"/>
            <a:r>
              <a:rPr lang="sv-SE" sz="1600" dirty="0">
                <a:latin typeface="Officina Serif ITC Pro Book" panose="02060506030505020204" pitchFamily="18" charset="0"/>
                <a:ea typeface="Times New Roman" panose="02020603050405020304" pitchFamily="18" charset="0"/>
              </a:rPr>
              <a:t>Bakgrund </a:t>
            </a:r>
            <a:br>
              <a:rPr lang="sv-SE" sz="1600" dirty="0">
                <a:latin typeface="Officina Serif ITC Pro Book" panose="02060506030505020204" pitchFamily="18" charset="0"/>
                <a:ea typeface="Times New Roman" panose="02020603050405020304" pitchFamily="18" charset="0"/>
              </a:rPr>
            </a:br>
            <a:endParaRPr lang="sv-SE" sz="1600" dirty="0">
              <a:latin typeface="Officina Serif ITC Pro Book" panose="02060506030505020204" pitchFamily="18" charset="0"/>
              <a:ea typeface="Times New Roman" panose="02020603050405020304" pitchFamily="18" charset="0"/>
            </a:endParaRPr>
          </a:p>
          <a:p>
            <a:pPr>
              <a:spcBef>
                <a:spcPts val="600"/>
              </a:spcBef>
            </a:pPr>
            <a:r>
              <a:rPr lang="sv-SE" sz="1800" dirty="0">
                <a:latin typeface="Officina Serif ITC Pro Book" panose="02060506030505020204" pitchFamily="18" charset="0"/>
                <a:ea typeface="Times New Roman" panose="02020603050405020304" pitchFamily="18" charset="0"/>
              </a:rPr>
              <a:t>skiljer sig i nivåerna på </a:t>
            </a:r>
          </a:p>
          <a:p>
            <a:pPr lvl="1"/>
            <a:r>
              <a:rPr lang="sv-SE" sz="1600" dirty="0">
                <a:latin typeface="Officina Serif ITC Pro Book" panose="02060506030505020204" pitchFamily="18" charset="0"/>
                <a:ea typeface="Times New Roman" panose="02020603050405020304" pitchFamily="18" charset="0"/>
              </a:rPr>
              <a:t>Pennfliken</a:t>
            </a:r>
          </a:p>
          <a:p>
            <a:pPr lvl="1"/>
            <a:r>
              <a:rPr lang="sv-SE" sz="1600" dirty="0">
                <a:latin typeface="Officina Serif ITC Pro Book" panose="02060506030505020204" pitchFamily="18" charset="0"/>
                <a:ea typeface="Times New Roman" panose="02020603050405020304" pitchFamily="18" charset="0"/>
              </a:rPr>
              <a:t>Sammanfatta och diskutera</a:t>
            </a:r>
            <a:br>
              <a:rPr lang="sv-SE" sz="1600" dirty="0">
                <a:latin typeface="Officina Serif ITC Pro Book" panose="02060506030505020204" pitchFamily="18" charset="0"/>
                <a:ea typeface="Times New Roman" panose="02020603050405020304" pitchFamily="18" charset="0"/>
              </a:rPr>
            </a:br>
            <a:endParaRPr lang="sv-SE" sz="1600" dirty="0">
              <a:latin typeface="Officina Serif ITC Pro Book" panose="02060506030505020204" pitchFamily="18" charset="0"/>
              <a:ea typeface="Times New Roman" panose="02020603050405020304" pitchFamily="18" charset="0"/>
            </a:endParaRPr>
          </a:p>
          <a:p>
            <a:r>
              <a:rPr lang="sv-SE" sz="1600" dirty="0">
                <a:effectLst/>
                <a:latin typeface="Officina Serif ITC Pro Book" panose="02060506030505020204" pitchFamily="18" charset="0"/>
                <a:ea typeface="Times New Roman" panose="02020603050405020304" pitchFamily="18" charset="0"/>
              </a:rPr>
              <a:t>Att texten ibland ligger dubbelt i den översiktliga lärarhandledningen är för att du som lärare ska kunna nå uppgifternas</a:t>
            </a:r>
            <a:r>
              <a:rPr lang="sv-SE" sz="1600" dirty="0">
                <a:latin typeface="Officina Serif ITC Pro Book" panose="02060506030505020204" pitchFamily="18" charset="0"/>
                <a:ea typeface="Times New Roman" panose="02020603050405020304" pitchFamily="18" charset="0"/>
              </a:rPr>
              <a:t> lärarhandledning från temat.</a:t>
            </a:r>
            <a:endParaRPr lang="sv-SE" sz="1600" dirty="0">
              <a:effectLst/>
              <a:latin typeface="Officina Serif ITC Pro Book" panose="02060506030505020204" pitchFamily="18" charset="0"/>
              <a:ea typeface="Times New Roman" panose="02020603050405020304" pitchFamily="18" charset="0"/>
            </a:endParaRPr>
          </a:p>
        </p:txBody>
      </p:sp>
      <p:pic>
        <p:nvPicPr>
          <p:cNvPr id="3" name="Bildobjekt 2" descr="En bild som visar text, skärmbild, programvara, Operativsystem&#10;&#10;AI-genererat innehåll kan vara felaktigt.">
            <a:extLst>
              <a:ext uri="{FF2B5EF4-FFF2-40B4-BE49-F238E27FC236}">
                <a16:creationId xmlns:a16="http://schemas.microsoft.com/office/drawing/2014/main" id="{94191812-EE52-4BB6-9578-425B8E4B816E}"/>
              </a:ext>
            </a:extLst>
          </p:cNvPr>
          <p:cNvPicPr>
            <a:picLocks noChangeAspect="1"/>
          </p:cNvPicPr>
          <p:nvPr/>
        </p:nvPicPr>
        <p:blipFill>
          <a:blip r:embed="rId4"/>
          <a:srcRect l="-351" r="46928" b="73153"/>
          <a:stretch>
            <a:fillRect/>
          </a:stretch>
        </p:blipFill>
        <p:spPr>
          <a:xfrm>
            <a:off x="4612898" y="5524169"/>
            <a:ext cx="4358595" cy="1389073"/>
          </a:xfrm>
          <a:prstGeom prst="rect">
            <a:avLst/>
          </a:prstGeom>
        </p:spPr>
      </p:pic>
      <p:pic>
        <p:nvPicPr>
          <p:cNvPr id="4" name="Bildobjekt 3" descr="En bild som visar text, skärmbild, Webbplats, Webbsida&#10;&#10;AI-genererat innehåll kan vara felaktigt.">
            <a:extLst>
              <a:ext uri="{FF2B5EF4-FFF2-40B4-BE49-F238E27FC236}">
                <a16:creationId xmlns:a16="http://schemas.microsoft.com/office/drawing/2014/main" id="{7B02E647-735C-3295-3CF0-71E027ED6465}"/>
              </a:ext>
            </a:extLst>
          </p:cNvPr>
          <p:cNvPicPr>
            <a:picLocks noChangeAspect="1"/>
          </p:cNvPicPr>
          <p:nvPr/>
        </p:nvPicPr>
        <p:blipFill>
          <a:blip r:embed="rId5"/>
          <a:stretch>
            <a:fillRect/>
          </a:stretch>
        </p:blipFill>
        <p:spPr>
          <a:xfrm>
            <a:off x="6941626" y="1256272"/>
            <a:ext cx="5069191" cy="4695278"/>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955564777"/>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7F695-00E9-FAA8-CDD4-AD4E2A9361E6}"/>
            </a:ext>
          </a:extLst>
        </p:cNvPr>
        <p:cNvGrpSpPr/>
        <p:nvPr/>
      </p:nvGrpSpPr>
      <p:grpSpPr>
        <a:xfrm>
          <a:off x="0" y="0"/>
          <a:ext cx="0" cy="0"/>
          <a:chOff x="0" y="0"/>
          <a:chExt cx="0" cy="0"/>
        </a:xfrm>
      </p:grpSpPr>
      <p:sp>
        <p:nvSpPr>
          <p:cNvPr id="6" name="Rubrik 1">
            <a:extLst>
              <a:ext uri="{FF2B5EF4-FFF2-40B4-BE49-F238E27FC236}">
                <a16:creationId xmlns:a16="http://schemas.microsoft.com/office/drawing/2014/main" id="{FA9ACB69-1BAB-81EC-F2BA-CD96ADA98793}"/>
              </a:ext>
            </a:extLst>
          </p:cNvPr>
          <p:cNvSpPr txBox="1">
            <a:spLocks/>
          </p:cNvSpPr>
          <p:nvPr/>
        </p:nvSpPr>
        <p:spPr>
          <a:xfrm>
            <a:off x="693273" y="232034"/>
            <a:ext cx="7975629" cy="1424754"/>
          </a:xfrm>
          <a:prstGeom prst="rect">
            <a:avLst/>
          </a:prstGeom>
        </p:spPr>
        <p:txBody>
          <a:bodyPr vert="horz" lIns="91440" tIns="45720" rIns="91440" bIns="45720" rtlCol="0" anchor="ctr">
            <a:normAutofit/>
          </a:bodyPr>
          <a:lstStyle>
            <a:defPPr>
              <a:defRPr lang="sv-SE"/>
            </a:defPPr>
            <a:lvl1pPr>
              <a:lnSpc>
                <a:spcPct val="90000"/>
              </a:lnSpc>
              <a:spcBef>
                <a:spcPct val="0"/>
              </a:spcBef>
              <a:buNone/>
              <a:defRPr sz="3600" b="1">
                <a:solidFill>
                  <a:srgbClr val="45A2DB"/>
                </a:solidFill>
                <a:latin typeface="Officina Serif ITC Pro Md" panose="02060606030505020204" pitchFamily="18" charset="0"/>
                <a:ea typeface="+mj-ea"/>
                <a:cs typeface="Arial"/>
              </a:defRPr>
            </a:lvl1pPr>
          </a:lstStyle>
          <a:p>
            <a:r>
              <a:rPr lang="sv-SE" dirty="0">
                <a:solidFill>
                  <a:srgbClr val="A6B42F"/>
                </a:solidFill>
                <a:latin typeface="Officina Serif ITC Pro Book" panose="02060506030505020204" pitchFamily="18" charset="0"/>
                <a:ea typeface="Times New Roman" panose="02020603050405020304" pitchFamily="18" charset="0"/>
              </a:rPr>
              <a:t>Introduktionen</a:t>
            </a:r>
            <a:endParaRPr lang="sv-SE" sz="4400" dirty="0">
              <a:solidFill>
                <a:srgbClr val="A6B42F"/>
              </a:solidFill>
              <a:latin typeface="Officina Serif ITC Pro Book" panose="02060506030505020204" pitchFamily="18" charset="0"/>
              <a:ea typeface="Times New Roman" panose="02020603050405020304" pitchFamily="18" charset="0"/>
            </a:endParaRPr>
          </a:p>
        </p:txBody>
      </p:sp>
      <p:sp>
        <p:nvSpPr>
          <p:cNvPr id="7" name="Platshållare för innehåll 2">
            <a:extLst>
              <a:ext uri="{FF2B5EF4-FFF2-40B4-BE49-F238E27FC236}">
                <a16:creationId xmlns:a16="http://schemas.microsoft.com/office/drawing/2014/main" id="{0CAA34CB-EAF0-D594-9E8B-5A3C33106047}"/>
              </a:ext>
            </a:extLst>
          </p:cNvPr>
          <p:cNvSpPr txBox="1">
            <a:spLocks/>
          </p:cNvSpPr>
          <p:nvPr/>
        </p:nvSpPr>
        <p:spPr>
          <a:xfrm>
            <a:off x="1341120" y="1388019"/>
            <a:ext cx="10157607" cy="5097841"/>
          </a:xfrm>
          <a:prstGeom prst="rect">
            <a:avLst/>
          </a:prstGeom>
        </p:spPr>
        <p:txBody>
          <a:bodyPr>
            <a:normAutofit/>
          </a:bodyPr>
          <a:lstStyle>
            <a:lvl1pPr marL="216000" indent="-216000" algn="l" defTabSz="914400" rtl="0" eaLnBrk="1" latinLnBrk="0" hangingPunct="1">
              <a:lnSpc>
                <a:spcPts val="2300"/>
              </a:lnSpc>
              <a:spcBef>
                <a:spcPts val="1200"/>
              </a:spcBef>
              <a:buFont typeface="Arial" panose="020B0604020202020204" pitchFamily="34" charset="0"/>
              <a:buChar char="•"/>
              <a:defRPr sz="2200" kern="1200">
                <a:solidFill>
                  <a:schemeClr val="tx1"/>
                </a:solidFill>
                <a:latin typeface="+mn-lt"/>
                <a:ea typeface="+mn-ea"/>
                <a:cs typeface="+mn-cs"/>
              </a:defRPr>
            </a:lvl1pPr>
            <a:lvl2pPr marL="396000" indent="-216000" algn="l" defTabSz="914400" rtl="0" eaLnBrk="1" latinLnBrk="0" hangingPunct="1">
              <a:lnSpc>
                <a:spcPts val="2300"/>
              </a:lnSpc>
              <a:spcBef>
                <a:spcPts val="600"/>
              </a:spcBef>
              <a:buFont typeface="Systemtypsnitt"/>
              <a:buChar char="–"/>
              <a:defRPr sz="2200" kern="1200">
                <a:solidFill>
                  <a:schemeClr val="tx1"/>
                </a:solidFill>
                <a:latin typeface="+mn-lt"/>
                <a:ea typeface="+mn-ea"/>
                <a:cs typeface="+mn-cs"/>
              </a:defRPr>
            </a:lvl2pPr>
            <a:lvl3pPr marL="396000" indent="-216000" algn="l" defTabSz="914400" rtl="0" eaLnBrk="1" latinLnBrk="0" hangingPunct="1">
              <a:lnSpc>
                <a:spcPts val="2300"/>
              </a:lnSpc>
              <a:spcBef>
                <a:spcPts val="600"/>
              </a:spcBef>
              <a:buFont typeface="Systemtypsnitt"/>
              <a:buChar char="–"/>
              <a:defRPr sz="2200" kern="1200" baseline="0">
                <a:solidFill>
                  <a:schemeClr val="tx1"/>
                </a:solidFill>
                <a:latin typeface="+mn-lt"/>
                <a:ea typeface="+mn-ea"/>
                <a:cs typeface="+mn-cs"/>
              </a:defRPr>
            </a:lvl3pPr>
            <a:lvl4pPr marL="396000" indent="-216000" algn="l" defTabSz="914400" rtl="0" eaLnBrk="1" latinLnBrk="0" hangingPunct="1">
              <a:lnSpc>
                <a:spcPts val="2300"/>
              </a:lnSpc>
              <a:spcBef>
                <a:spcPts val="600"/>
              </a:spcBef>
              <a:buFont typeface="Systemtypsnitt"/>
              <a:buChar char="–"/>
              <a:defRPr sz="2200" kern="1200" baseline="0">
                <a:solidFill>
                  <a:schemeClr val="tx1"/>
                </a:solidFill>
                <a:latin typeface="+mn-lt"/>
                <a:ea typeface="+mn-ea"/>
                <a:cs typeface="+mn-cs"/>
              </a:defRPr>
            </a:lvl4pPr>
            <a:lvl5pPr marL="396000" indent="-216000" algn="l" defTabSz="914400" rtl="0" eaLnBrk="1" latinLnBrk="0" hangingPunct="1">
              <a:lnSpc>
                <a:spcPct val="100000"/>
              </a:lnSpc>
              <a:spcBef>
                <a:spcPts val="600"/>
              </a:spcBef>
              <a:buFont typeface="Systemtypsnitt"/>
              <a:buChar char="–"/>
              <a:defRPr sz="2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endParaRPr lang="sv-SE" altLang="sv-SE" sz="2400" dirty="0">
              <a:latin typeface="Officina Serif ITC Pro Book" panose="02060506030505020204" pitchFamily="18" charset="0"/>
              <a:cs typeface="Arial" panose="020B0604020202020204" pitchFamily="34" charset="0"/>
            </a:endParaRPr>
          </a:p>
        </p:txBody>
      </p:sp>
      <p:sp>
        <p:nvSpPr>
          <p:cNvPr id="2" name="Platshållare för innehåll 2">
            <a:extLst>
              <a:ext uri="{FF2B5EF4-FFF2-40B4-BE49-F238E27FC236}">
                <a16:creationId xmlns:a16="http://schemas.microsoft.com/office/drawing/2014/main" id="{385FA080-B116-F872-5A5A-A4D0C075B6FA}"/>
              </a:ext>
            </a:extLst>
          </p:cNvPr>
          <p:cNvSpPr txBox="1">
            <a:spLocks/>
          </p:cNvSpPr>
          <p:nvPr/>
        </p:nvSpPr>
        <p:spPr>
          <a:xfrm>
            <a:off x="809365" y="1807232"/>
            <a:ext cx="9607786" cy="4818734"/>
          </a:xfrm>
          <a:prstGeom prst="rect">
            <a:avLst/>
          </a:prstGeom>
        </p:spPr>
        <p:txBody>
          <a:bodyPr>
            <a:normAutofit/>
          </a:bodyPr>
          <a:lstStyle>
            <a:lvl1pPr marL="216000" indent="-216000" algn="l" defTabSz="914400" rtl="0" eaLnBrk="1" latinLnBrk="0" hangingPunct="1">
              <a:lnSpc>
                <a:spcPts val="2300"/>
              </a:lnSpc>
              <a:spcBef>
                <a:spcPts val="1200"/>
              </a:spcBef>
              <a:buFont typeface="Arial" panose="020B0604020202020204" pitchFamily="34" charset="0"/>
              <a:buChar char="•"/>
              <a:defRPr sz="2200" kern="1200">
                <a:solidFill>
                  <a:schemeClr val="tx1"/>
                </a:solidFill>
                <a:latin typeface="+mn-lt"/>
                <a:ea typeface="+mn-ea"/>
                <a:cs typeface="+mn-cs"/>
              </a:defRPr>
            </a:lvl1pPr>
            <a:lvl2pPr marL="396000" indent="-216000" algn="l" defTabSz="914400" rtl="0" eaLnBrk="1" latinLnBrk="0" hangingPunct="1">
              <a:lnSpc>
                <a:spcPts val="2300"/>
              </a:lnSpc>
              <a:spcBef>
                <a:spcPts val="600"/>
              </a:spcBef>
              <a:buFont typeface="Systemtypsnitt"/>
              <a:buChar char="–"/>
              <a:defRPr sz="2200" kern="1200">
                <a:solidFill>
                  <a:schemeClr val="tx1"/>
                </a:solidFill>
                <a:latin typeface="+mn-lt"/>
                <a:ea typeface="+mn-ea"/>
                <a:cs typeface="+mn-cs"/>
              </a:defRPr>
            </a:lvl2pPr>
            <a:lvl3pPr marL="396000" indent="-216000" algn="l" defTabSz="914400" rtl="0" eaLnBrk="1" latinLnBrk="0" hangingPunct="1">
              <a:lnSpc>
                <a:spcPts val="2300"/>
              </a:lnSpc>
              <a:spcBef>
                <a:spcPts val="600"/>
              </a:spcBef>
              <a:buFont typeface="Systemtypsnitt"/>
              <a:buChar char="–"/>
              <a:defRPr sz="2200" kern="1200" baseline="0">
                <a:solidFill>
                  <a:schemeClr val="tx1"/>
                </a:solidFill>
                <a:latin typeface="+mn-lt"/>
                <a:ea typeface="+mn-ea"/>
                <a:cs typeface="+mn-cs"/>
              </a:defRPr>
            </a:lvl3pPr>
            <a:lvl4pPr marL="396000" indent="-216000" algn="l" defTabSz="914400" rtl="0" eaLnBrk="1" latinLnBrk="0" hangingPunct="1">
              <a:lnSpc>
                <a:spcPts val="2300"/>
              </a:lnSpc>
              <a:spcBef>
                <a:spcPts val="600"/>
              </a:spcBef>
              <a:buFont typeface="Systemtypsnitt"/>
              <a:buChar char="–"/>
              <a:defRPr sz="2200" kern="1200" baseline="0">
                <a:solidFill>
                  <a:schemeClr val="tx1"/>
                </a:solidFill>
                <a:latin typeface="+mn-lt"/>
                <a:ea typeface="+mn-ea"/>
                <a:cs typeface="+mn-cs"/>
              </a:defRPr>
            </a:lvl4pPr>
            <a:lvl5pPr marL="396000" indent="-216000" algn="l" defTabSz="914400" rtl="0" eaLnBrk="1" latinLnBrk="0" hangingPunct="1">
              <a:lnSpc>
                <a:spcPct val="100000"/>
              </a:lnSpc>
              <a:spcBef>
                <a:spcPts val="600"/>
              </a:spcBef>
              <a:buFont typeface="Systemtypsnitt"/>
              <a:buChar char="–"/>
              <a:defRPr sz="2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20000"/>
              </a:lnSpc>
              <a:buNone/>
            </a:pPr>
            <a:r>
              <a:rPr lang="sv-SE" sz="2000" dirty="0">
                <a:latin typeface="Officina Serif ITC Pro Book" panose="02060506030505020204" pitchFamily="18" charset="0"/>
                <a:ea typeface="Times New Roman" panose="02020603050405020304" pitchFamily="18" charset="0"/>
              </a:rPr>
              <a:t>Är reviderad och granskad av NTA:s vetenskapliga råd.</a:t>
            </a:r>
          </a:p>
          <a:p>
            <a:pPr marL="0" indent="0" fontAlgn="base">
              <a:lnSpc>
                <a:spcPct val="120000"/>
              </a:lnSpc>
              <a:buNone/>
            </a:pPr>
            <a:endParaRPr lang="sv-SE" sz="1700" dirty="0">
              <a:latin typeface="Officina Serif ITC Pro Book" panose="02060506030505020204" pitchFamily="18" charset="0"/>
              <a:ea typeface="Times New Roman" panose="02020603050405020304" pitchFamily="18" charset="0"/>
            </a:endParaRPr>
          </a:p>
          <a:p>
            <a:pPr lvl="1" fontAlgn="base">
              <a:lnSpc>
                <a:spcPct val="120000"/>
              </a:lnSpc>
            </a:pPr>
            <a:r>
              <a:rPr lang="sv-SE" sz="2000" dirty="0">
                <a:latin typeface="Officina Serif ITC Pro Book" panose="02060506030505020204" pitchFamily="18" charset="0"/>
                <a:ea typeface="Times New Roman" panose="02020603050405020304" pitchFamily="18" charset="0"/>
              </a:rPr>
              <a:t>Bearbetad och omstrukturerad </a:t>
            </a:r>
          </a:p>
          <a:p>
            <a:pPr lvl="1" fontAlgn="base">
              <a:lnSpc>
                <a:spcPct val="120000"/>
              </a:lnSpc>
            </a:pPr>
            <a:r>
              <a:rPr lang="sv-SE" sz="2000" dirty="0">
                <a:latin typeface="Officina Serif ITC Pro Book" panose="02060506030505020204" pitchFamily="18" charset="0"/>
                <a:ea typeface="Times New Roman" panose="02020603050405020304" pitchFamily="18" charset="0"/>
              </a:rPr>
              <a:t>Temats innehåll och lärande</a:t>
            </a:r>
          </a:p>
          <a:p>
            <a:pPr lvl="1" fontAlgn="base">
              <a:lnSpc>
                <a:spcPct val="120000"/>
              </a:lnSpc>
            </a:pPr>
            <a:r>
              <a:rPr lang="sv-SE" sz="2000" dirty="0">
                <a:latin typeface="Officina Serif ITC Pro Book" panose="02060506030505020204" pitchFamily="18" charset="0"/>
                <a:ea typeface="Times New Roman" panose="02020603050405020304" pitchFamily="18" charset="0"/>
              </a:rPr>
              <a:t>Läroplanen Lgr22</a:t>
            </a:r>
          </a:p>
          <a:p>
            <a:pPr lvl="1" fontAlgn="base">
              <a:lnSpc>
                <a:spcPct val="120000"/>
              </a:lnSpc>
            </a:pPr>
            <a:r>
              <a:rPr lang="sv-SE" sz="2000" dirty="0">
                <a:latin typeface="Officina Serif ITC Pro Book" panose="02060506030505020204" pitchFamily="18" charset="0"/>
                <a:ea typeface="Times New Roman" panose="02020603050405020304" pitchFamily="18" charset="0"/>
              </a:rPr>
              <a:t>Ämnesdidaktiska överväganden</a:t>
            </a:r>
          </a:p>
          <a:p>
            <a:pPr lvl="1" fontAlgn="base">
              <a:lnSpc>
                <a:spcPct val="120000"/>
              </a:lnSpc>
            </a:pPr>
            <a:r>
              <a:rPr lang="sv-SE" sz="2000" dirty="0">
                <a:latin typeface="Officina Serif ITC Pro Book" panose="02060506030505020204" pitchFamily="18" charset="0"/>
                <a:ea typeface="Times New Roman" panose="02020603050405020304" pitchFamily="18" charset="0"/>
              </a:rPr>
              <a:t>Dokument och tips</a:t>
            </a:r>
          </a:p>
          <a:p>
            <a:pPr fontAlgn="base">
              <a:lnSpc>
                <a:spcPct val="120000"/>
              </a:lnSpc>
            </a:pPr>
            <a:endParaRPr lang="sv-SE" sz="2000" dirty="0">
              <a:latin typeface="Officina Serif ITC Pro Book" panose="02060506030505020204" pitchFamily="18" charset="0"/>
              <a:ea typeface="Times New Roman" panose="02020603050405020304" pitchFamily="18" charset="0"/>
            </a:endParaRPr>
          </a:p>
          <a:p>
            <a:pPr fontAlgn="base">
              <a:lnSpc>
                <a:spcPct val="120000"/>
              </a:lnSpc>
            </a:pPr>
            <a:endParaRPr lang="sv-SE" sz="2000" dirty="0">
              <a:effectLst/>
              <a:highlight>
                <a:srgbClr val="FFFF00"/>
              </a:highlight>
              <a:latin typeface="Officina Serif ITC Pro Book" panose="02060506030505020204" pitchFamily="18" charset="0"/>
              <a:ea typeface="Times New Roman" panose="02020603050405020304" pitchFamily="18" charset="0"/>
            </a:endParaRPr>
          </a:p>
        </p:txBody>
      </p:sp>
      <p:pic>
        <p:nvPicPr>
          <p:cNvPr id="9" name="Bildobjekt 8" descr="En bild som visar text, Teckensnitt, skärmbild, linje&#10;&#10;AI-genererat innehåll kan vara felaktigt.">
            <a:extLst>
              <a:ext uri="{FF2B5EF4-FFF2-40B4-BE49-F238E27FC236}">
                <a16:creationId xmlns:a16="http://schemas.microsoft.com/office/drawing/2014/main" id="{2DDAF80D-6FF7-F447-6E5F-2AF54DA99992}"/>
              </a:ext>
            </a:extLst>
          </p:cNvPr>
          <p:cNvPicPr>
            <a:picLocks noChangeAspect="1"/>
          </p:cNvPicPr>
          <p:nvPr/>
        </p:nvPicPr>
        <p:blipFill>
          <a:blip r:embed="rId3">
            <a:alphaModFix amt="79000"/>
          </a:blip>
          <a:stretch>
            <a:fillRect/>
          </a:stretch>
        </p:blipFill>
        <p:spPr>
          <a:xfrm>
            <a:off x="401216" y="5298317"/>
            <a:ext cx="3782511" cy="1295812"/>
          </a:xfrm>
          <a:prstGeom prst="rect">
            <a:avLst/>
          </a:prstGeom>
        </p:spPr>
      </p:pic>
      <p:pic>
        <p:nvPicPr>
          <p:cNvPr id="11" name="Bildobjekt 10" descr="En bild som visar text, skärmbild, Teckensnitt, dokument&#10;&#10;AI-genererat innehåll kan vara felaktigt.">
            <a:extLst>
              <a:ext uri="{FF2B5EF4-FFF2-40B4-BE49-F238E27FC236}">
                <a16:creationId xmlns:a16="http://schemas.microsoft.com/office/drawing/2014/main" id="{03544B4B-DA37-5B59-0196-E8E30F72F630}"/>
              </a:ext>
            </a:extLst>
          </p:cNvPr>
          <p:cNvPicPr>
            <a:picLocks noChangeAspect="1"/>
          </p:cNvPicPr>
          <p:nvPr/>
        </p:nvPicPr>
        <p:blipFill>
          <a:blip r:embed="rId4"/>
          <a:stretch>
            <a:fillRect/>
          </a:stretch>
        </p:blipFill>
        <p:spPr>
          <a:xfrm>
            <a:off x="6726621" y="944411"/>
            <a:ext cx="5180255" cy="5001812"/>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0135077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D21278C3-19BA-49DF-AE7B-61343CD74A4E}"/>
              </a:ext>
            </a:extLst>
          </p:cNvPr>
          <p:cNvSpPr txBox="1">
            <a:spLocks/>
          </p:cNvSpPr>
          <p:nvPr/>
        </p:nvSpPr>
        <p:spPr>
          <a:xfrm>
            <a:off x="693273" y="186785"/>
            <a:ext cx="7975629" cy="1424754"/>
          </a:xfrm>
          <a:prstGeom prst="rect">
            <a:avLst/>
          </a:prstGeom>
        </p:spPr>
        <p:txBody>
          <a:bodyPr vert="horz" lIns="91440" tIns="45720" rIns="91440" bIns="45720" rtlCol="0" anchor="ctr">
            <a:normAutofit/>
          </a:bodyPr>
          <a:lstStyle>
            <a:defPPr>
              <a:defRPr lang="sv-SE"/>
            </a:defPPr>
            <a:lvl1pPr>
              <a:lnSpc>
                <a:spcPct val="90000"/>
              </a:lnSpc>
              <a:spcBef>
                <a:spcPct val="0"/>
              </a:spcBef>
              <a:buNone/>
              <a:defRPr sz="3600" b="1">
                <a:solidFill>
                  <a:srgbClr val="45A2DB"/>
                </a:solidFill>
                <a:latin typeface="Officina Serif ITC Pro Md" panose="02060606030505020204" pitchFamily="18" charset="0"/>
                <a:ea typeface="+mj-ea"/>
                <a:cs typeface="Arial"/>
              </a:defRPr>
            </a:lvl1pPr>
          </a:lstStyle>
          <a:p>
            <a:r>
              <a:rPr lang="sv-SE" sz="2800" dirty="0">
                <a:solidFill>
                  <a:schemeClr val="accent2"/>
                </a:solidFill>
              </a:rPr>
              <a:t>Praktiska tips</a:t>
            </a:r>
          </a:p>
        </p:txBody>
      </p:sp>
      <p:sp>
        <p:nvSpPr>
          <p:cNvPr id="7" name="Platshållare för innehåll 2">
            <a:extLst>
              <a:ext uri="{FF2B5EF4-FFF2-40B4-BE49-F238E27FC236}">
                <a16:creationId xmlns:a16="http://schemas.microsoft.com/office/drawing/2014/main" id="{91EF598A-2B21-42BC-BE03-5D9058B0D70F}"/>
              </a:ext>
            </a:extLst>
          </p:cNvPr>
          <p:cNvSpPr txBox="1">
            <a:spLocks/>
          </p:cNvSpPr>
          <p:nvPr/>
        </p:nvSpPr>
        <p:spPr>
          <a:xfrm>
            <a:off x="1341120" y="1388019"/>
            <a:ext cx="10157607" cy="5097841"/>
          </a:xfrm>
          <a:prstGeom prst="rect">
            <a:avLst/>
          </a:prstGeom>
        </p:spPr>
        <p:txBody>
          <a:bodyPr>
            <a:normAutofit/>
          </a:bodyPr>
          <a:lstStyle>
            <a:lvl1pPr marL="216000" indent="-216000" algn="l" defTabSz="914400" rtl="0" eaLnBrk="1" latinLnBrk="0" hangingPunct="1">
              <a:lnSpc>
                <a:spcPts val="2300"/>
              </a:lnSpc>
              <a:spcBef>
                <a:spcPts val="1200"/>
              </a:spcBef>
              <a:buFont typeface="Arial" panose="020B0604020202020204" pitchFamily="34" charset="0"/>
              <a:buChar char="•"/>
              <a:defRPr sz="2200" kern="1200">
                <a:solidFill>
                  <a:schemeClr val="tx1"/>
                </a:solidFill>
                <a:latin typeface="+mn-lt"/>
                <a:ea typeface="+mn-ea"/>
                <a:cs typeface="+mn-cs"/>
              </a:defRPr>
            </a:lvl1pPr>
            <a:lvl2pPr marL="396000" indent="-216000" algn="l" defTabSz="914400" rtl="0" eaLnBrk="1" latinLnBrk="0" hangingPunct="1">
              <a:lnSpc>
                <a:spcPts val="2300"/>
              </a:lnSpc>
              <a:spcBef>
                <a:spcPts val="600"/>
              </a:spcBef>
              <a:buFont typeface="Systemtypsnitt"/>
              <a:buChar char="–"/>
              <a:defRPr sz="2200" kern="1200">
                <a:solidFill>
                  <a:schemeClr val="tx1"/>
                </a:solidFill>
                <a:latin typeface="+mn-lt"/>
                <a:ea typeface="+mn-ea"/>
                <a:cs typeface="+mn-cs"/>
              </a:defRPr>
            </a:lvl2pPr>
            <a:lvl3pPr marL="396000" indent="-216000" algn="l" defTabSz="914400" rtl="0" eaLnBrk="1" latinLnBrk="0" hangingPunct="1">
              <a:lnSpc>
                <a:spcPts val="2300"/>
              </a:lnSpc>
              <a:spcBef>
                <a:spcPts val="600"/>
              </a:spcBef>
              <a:buFont typeface="Systemtypsnitt"/>
              <a:buChar char="–"/>
              <a:defRPr sz="2200" kern="1200" baseline="0">
                <a:solidFill>
                  <a:schemeClr val="tx1"/>
                </a:solidFill>
                <a:latin typeface="+mn-lt"/>
                <a:ea typeface="+mn-ea"/>
                <a:cs typeface="+mn-cs"/>
              </a:defRPr>
            </a:lvl3pPr>
            <a:lvl4pPr marL="396000" indent="-216000" algn="l" defTabSz="914400" rtl="0" eaLnBrk="1" latinLnBrk="0" hangingPunct="1">
              <a:lnSpc>
                <a:spcPts val="2300"/>
              </a:lnSpc>
              <a:spcBef>
                <a:spcPts val="600"/>
              </a:spcBef>
              <a:buFont typeface="Systemtypsnitt"/>
              <a:buChar char="–"/>
              <a:defRPr sz="2200" kern="1200" baseline="0">
                <a:solidFill>
                  <a:schemeClr val="tx1"/>
                </a:solidFill>
                <a:latin typeface="+mn-lt"/>
                <a:ea typeface="+mn-ea"/>
                <a:cs typeface="+mn-cs"/>
              </a:defRPr>
            </a:lvl4pPr>
            <a:lvl5pPr marL="396000" indent="-216000" algn="l" defTabSz="914400" rtl="0" eaLnBrk="1" latinLnBrk="0" hangingPunct="1">
              <a:lnSpc>
                <a:spcPct val="100000"/>
              </a:lnSpc>
              <a:spcBef>
                <a:spcPts val="600"/>
              </a:spcBef>
              <a:buFont typeface="Systemtypsnitt"/>
              <a:buChar char="–"/>
              <a:defRPr sz="2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endParaRPr lang="sv-SE" altLang="sv-SE" sz="2400" dirty="0">
              <a:latin typeface="Officina Serif ITC Pro Book" panose="02060506030505020204" pitchFamily="18" charset="0"/>
              <a:cs typeface="Arial" panose="020B0604020202020204" pitchFamily="34" charset="0"/>
            </a:endParaRPr>
          </a:p>
        </p:txBody>
      </p:sp>
      <p:sp>
        <p:nvSpPr>
          <p:cNvPr id="2" name="Platshållare för innehåll 2">
            <a:extLst>
              <a:ext uri="{FF2B5EF4-FFF2-40B4-BE49-F238E27FC236}">
                <a16:creationId xmlns:a16="http://schemas.microsoft.com/office/drawing/2014/main" id="{9682EF81-2791-577B-483B-5279F878F076}"/>
              </a:ext>
            </a:extLst>
          </p:cNvPr>
          <p:cNvSpPr txBox="1">
            <a:spLocks/>
          </p:cNvSpPr>
          <p:nvPr/>
        </p:nvSpPr>
        <p:spPr>
          <a:xfrm>
            <a:off x="1070864" y="1282620"/>
            <a:ext cx="9607786" cy="4818734"/>
          </a:xfrm>
          <a:prstGeom prst="rect">
            <a:avLst/>
          </a:prstGeom>
        </p:spPr>
        <p:txBody>
          <a:bodyPr>
            <a:normAutofit/>
          </a:bodyPr>
          <a:lstStyle>
            <a:lvl1pPr marL="216000" indent="-216000" algn="l" defTabSz="914400" rtl="0" eaLnBrk="1" latinLnBrk="0" hangingPunct="1">
              <a:lnSpc>
                <a:spcPts val="2300"/>
              </a:lnSpc>
              <a:spcBef>
                <a:spcPts val="1200"/>
              </a:spcBef>
              <a:buFont typeface="Arial" panose="020B0604020202020204" pitchFamily="34" charset="0"/>
              <a:buChar char="•"/>
              <a:defRPr sz="2200" kern="1200">
                <a:solidFill>
                  <a:schemeClr val="tx1"/>
                </a:solidFill>
                <a:latin typeface="+mn-lt"/>
                <a:ea typeface="+mn-ea"/>
                <a:cs typeface="+mn-cs"/>
              </a:defRPr>
            </a:lvl1pPr>
            <a:lvl2pPr marL="396000" indent="-216000" algn="l" defTabSz="914400" rtl="0" eaLnBrk="1" latinLnBrk="0" hangingPunct="1">
              <a:lnSpc>
                <a:spcPts val="2300"/>
              </a:lnSpc>
              <a:spcBef>
                <a:spcPts val="600"/>
              </a:spcBef>
              <a:buFont typeface="Systemtypsnitt"/>
              <a:buChar char="–"/>
              <a:defRPr sz="2200" kern="1200">
                <a:solidFill>
                  <a:schemeClr val="tx1"/>
                </a:solidFill>
                <a:latin typeface="+mn-lt"/>
                <a:ea typeface="+mn-ea"/>
                <a:cs typeface="+mn-cs"/>
              </a:defRPr>
            </a:lvl2pPr>
            <a:lvl3pPr marL="396000" indent="-216000" algn="l" defTabSz="914400" rtl="0" eaLnBrk="1" latinLnBrk="0" hangingPunct="1">
              <a:lnSpc>
                <a:spcPts val="2300"/>
              </a:lnSpc>
              <a:spcBef>
                <a:spcPts val="600"/>
              </a:spcBef>
              <a:buFont typeface="Systemtypsnitt"/>
              <a:buChar char="–"/>
              <a:defRPr sz="2200" kern="1200" baseline="0">
                <a:solidFill>
                  <a:schemeClr val="tx1"/>
                </a:solidFill>
                <a:latin typeface="+mn-lt"/>
                <a:ea typeface="+mn-ea"/>
                <a:cs typeface="+mn-cs"/>
              </a:defRPr>
            </a:lvl3pPr>
            <a:lvl4pPr marL="396000" indent="-216000" algn="l" defTabSz="914400" rtl="0" eaLnBrk="1" latinLnBrk="0" hangingPunct="1">
              <a:lnSpc>
                <a:spcPts val="2300"/>
              </a:lnSpc>
              <a:spcBef>
                <a:spcPts val="600"/>
              </a:spcBef>
              <a:buFont typeface="Systemtypsnitt"/>
              <a:buChar char="–"/>
              <a:defRPr sz="2200" kern="1200" baseline="0">
                <a:solidFill>
                  <a:schemeClr val="tx1"/>
                </a:solidFill>
                <a:latin typeface="+mn-lt"/>
                <a:ea typeface="+mn-ea"/>
                <a:cs typeface="+mn-cs"/>
              </a:defRPr>
            </a:lvl4pPr>
            <a:lvl5pPr marL="396000" indent="-216000" algn="l" defTabSz="914400" rtl="0" eaLnBrk="1" latinLnBrk="0" hangingPunct="1">
              <a:lnSpc>
                <a:spcPct val="100000"/>
              </a:lnSpc>
              <a:spcBef>
                <a:spcPts val="600"/>
              </a:spcBef>
              <a:buFont typeface="Systemtypsnitt"/>
              <a:buChar char="–"/>
              <a:defRPr sz="2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20000"/>
              </a:lnSpc>
              <a:buNone/>
            </a:pPr>
            <a:r>
              <a:rPr lang="sv-SE" sz="2000" dirty="0">
                <a:effectLst/>
                <a:latin typeface="Officina Serif ITC Pro Book" panose="02060506030505020204" pitchFamily="18" charset="0"/>
                <a:ea typeface="Times New Roman" panose="02020603050405020304" pitchFamily="18" charset="0"/>
              </a:rPr>
              <a:t>Till dig som temautbildare och till lärare. </a:t>
            </a:r>
          </a:p>
          <a:p>
            <a:pPr marL="0" indent="0" fontAlgn="base">
              <a:lnSpc>
                <a:spcPct val="120000"/>
              </a:lnSpc>
              <a:buNone/>
            </a:pPr>
            <a:r>
              <a:rPr lang="sv-SE" sz="2000" dirty="0">
                <a:effectLst/>
                <a:latin typeface="Officina Serif ITC Pro Book" panose="02060506030505020204" pitchFamily="18" charset="0"/>
                <a:ea typeface="Times New Roman" panose="02020603050405020304" pitchFamily="18" charset="0"/>
              </a:rPr>
              <a:t>Finns som en flik i lärarhandledningen. </a:t>
            </a:r>
          </a:p>
          <a:p>
            <a:pPr marL="180000" lvl="2" indent="0" fontAlgn="base">
              <a:lnSpc>
                <a:spcPct val="120000"/>
              </a:lnSpc>
              <a:buNone/>
            </a:pPr>
            <a:r>
              <a:rPr lang="sv-SE" sz="1700" dirty="0">
                <a:latin typeface="Officina Serif ITC Pro Book" panose="02060506030505020204" pitchFamily="18" charset="0"/>
                <a:ea typeface="Times New Roman" panose="02020603050405020304" pitchFamily="18" charset="0"/>
              </a:rPr>
              <a:t>Tips om exempelvis:</a:t>
            </a:r>
            <a:endParaRPr lang="sv-SE" sz="1700" dirty="0">
              <a:effectLst/>
              <a:latin typeface="Officina Serif ITC Pro Book" panose="02060506030505020204" pitchFamily="18" charset="0"/>
              <a:ea typeface="Times New Roman" panose="02020603050405020304" pitchFamily="18" charset="0"/>
            </a:endParaRPr>
          </a:p>
          <a:p>
            <a:pPr lvl="1" fontAlgn="base">
              <a:lnSpc>
                <a:spcPct val="120000"/>
              </a:lnSpc>
            </a:pPr>
            <a:r>
              <a:rPr lang="sv-SE" sz="1700" dirty="0">
                <a:latin typeface="Officina Serif ITC Pro Book" panose="02060506030505020204" pitchFamily="18" charset="0"/>
                <a:ea typeface="Times New Roman" panose="02020603050405020304" pitchFamily="18" charset="0"/>
              </a:rPr>
              <a:t>Ramberättelsen</a:t>
            </a:r>
          </a:p>
          <a:p>
            <a:pPr lvl="1" fontAlgn="base">
              <a:lnSpc>
                <a:spcPct val="120000"/>
              </a:lnSpc>
            </a:pPr>
            <a:r>
              <a:rPr lang="sv-SE" sz="1700" dirty="0">
                <a:latin typeface="Officina Serif ITC Pro Book" panose="02060506030505020204" pitchFamily="18" charset="0"/>
                <a:ea typeface="Times New Roman" panose="02020603050405020304" pitchFamily="18" charset="0"/>
              </a:rPr>
              <a:t>Samtal och diskussioner</a:t>
            </a:r>
          </a:p>
          <a:p>
            <a:pPr lvl="1" fontAlgn="base">
              <a:lnSpc>
                <a:spcPct val="120000"/>
              </a:lnSpc>
            </a:pPr>
            <a:r>
              <a:rPr lang="sv-SE" sz="1700" dirty="0">
                <a:latin typeface="Officina Serif ITC Pro Book" panose="02060506030505020204" pitchFamily="18" charset="0"/>
                <a:ea typeface="Times New Roman" panose="02020603050405020304" pitchFamily="18" charset="0"/>
              </a:rPr>
              <a:t>Anteckningsboken</a:t>
            </a:r>
          </a:p>
          <a:p>
            <a:pPr lvl="1" fontAlgn="base">
              <a:lnSpc>
                <a:spcPct val="120000"/>
              </a:lnSpc>
            </a:pPr>
            <a:r>
              <a:rPr lang="sv-SE" sz="1700" dirty="0">
                <a:latin typeface="Officina Serif ITC Pro Book" panose="02060506030505020204" pitchFamily="18" charset="0"/>
                <a:ea typeface="Times New Roman" panose="02020603050405020304" pitchFamily="18" charset="0"/>
              </a:rPr>
              <a:t>Att använda låsfunktionen</a:t>
            </a:r>
          </a:p>
          <a:p>
            <a:pPr lvl="1" fontAlgn="base">
              <a:lnSpc>
                <a:spcPct val="120000"/>
              </a:lnSpc>
            </a:pPr>
            <a:r>
              <a:rPr lang="sv-SE" sz="1700" dirty="0">
                <a:latin typeface="Officina Serif ITC Pro Book" panose="02060506030505020204" pitchFamily="18" charset="0"/>
                <a:ea typeface="Times New Roman" panose="02020603050405020304" pitchFamily="18" charset="0"/>
              </a:rPr>
              <a:t>Praktiska undersökningar</a:t>
            </a:r>
          </a:p>
          <a:p>
            <a:pPr lvl="1" fontAlgn="base">
              <a:lnSpc>
                <a:spcPct val="120000"/>
              </a:lnSpc>
            </a:pPr>
            <a:r>
              <a:rPr lang="sv-SE" sz="1700" dirty="0" err="1">
                <a:latin typeface="Officina Serif ITC Pro Book" panose="02060506030505020204" pitchFamily="18" charset="0"/>
                <a:ea typeface="Times New Roman" panose="02020603050405020304" pitchFamily="18" charset="0"/>
              </a:rPr>
              <a:t>Quiz</a:t>
            </a:r>
            <a:r>
              <a:rPr lang="sv-SE" sz="1700" dirty="0">
                <a:latin typeface="Officina Serif ITC Pro Book" panose="02060506030505020204" pitchFamily="18" charset="0"/>
                <a:ea typeface="Times New Roman" panose="02020603050405020304" pitchFamily="18" charset="0"/>
              </a:rPr>
              <a:t> och frågor</a:t>
            </a:r>
          </a:p>
          <a:p>
            <a:pPr lvl="1" fontAlgn="base">
              <a:lnSpc>
                <a:spcPct val="120000"/>
              </a:lnSpc>
            </a:pPr>
            <a:r>
              <a:rPr lang="sv-SE" sz="1700" dirty="0">
                <a:latin typeface="Officina Serif ITC Pro Book" panose="02060506030505020204" pitchFamily="18" charset="0"/>
                <a:ea typeface="Times New Roman" panose="02020603050405020304" pitchFamily="18" charset="0"/>
              </a:rPr>
              <a:t>Inställningar</a:t>
            </a:r>
          </a:p>
          <a:p>
            <a:pPr lvl="1" fontAlgn="base">
              <a:lnSpc>
                <a:spcPct val="120000"/>
              </a:lnSpc>
            </a:pPr>
            <a:r>
              <a:rPr lang="sv-SE" sz="1700" dirty="0">
                <a:latin typeface="Officina Serif ITC Pro Book" panose="02060506030505020204" pitchFamily="18" charset="0"/>
                <a:ea typeface="Times New Roman" panose="02020603050405020304" pitchFamily="18" charset="0"/>
              </a:rPr>
              <a:t>Resultat och respons</a:t>
            </a:r>
          </a:p>
          <a:p>
            <a:pPr fontAlgn="base">
              <a:lnSpc>
                <a:spcPct val="120000"/>
              </a:lnSpc>
            </a:pPr>
            <a:endParaRPr lang="sv-SE" sz="2000" dirty="0">
              <a:latin typeface="Officina Serif ITC Pro Book" panose="02060506030505020204" pitchFamily="18" charset="0"/>
              <a:ea typeface="Times New Roman" panose="02020603050405020304" pitchFamily="18" charset="0"/>
            </a:endParaRPr>
          </a:p>
          <a:p>
            <a:pPr fontAlgn="base">
              <a:lnSpc>
                <a:spcPct val="120000"/>
              </a:lnSpc>
            </a:pPr>
            <a:endParaRPr lang="sv-SE" sz="2000" dirty="0">
              <a:effectLst/>
              <a:highlight>
                <a:srgbClr val="FFFF00"/>
              </a:highlight>
              <a:latin typeface="Officina Serif ITC Pro Book" panose="02060506030505020204" pitchFamily="18" charset="0"/>
              <a:ea typeface="Times New Roman" panose="02020603050405020304" pitchFamily="18" charset="0"/>
            </a:endParaRPr>
          </a:p>
        </p:txBody>
      </p:sp>
      <p:pic>
        <p:nvPicPr>
          <p:cNvPr id="4" name="Bildobjekt 3" descr="En bild som visar text, skärmbild, nummer, Teckensnitt&#10;&#10;AI-genererat innehåll kan vara felaktigt.">
            <a:extLst>
              <a:ext uri="{FF2B5EF4-FFF2-40B4-BE49-F238E27FC236}">
                <a16:creationId xmlns:a16="http://schemas.microsoft.com/office/drawing/2014/main" id="{170D684C-A243-69BA-4AAE-87E4D406D8D7}"/>
              </a:ext>
            </a:extLst>
          </p:cNvPr>
          <p:cNvPicPr>
            <a:picLocks noChangeAspect="1"/>
          </p:cNvPicPr>
          <p:nvPr/>
        </p:nvPicPr>
        <p:blipFill>
          <a:blip r:embed="rId3"/>
          <a:stretch>
            <a:fillRect/>
          </a:stretch>
        </p:blipFill>
        <p:spPr>
          <a:xfrm>
            <a:off x="6317244" y="1282620"/>
            <a:ext cx="4771768" cy="4658603"/>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41799519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F592CA-A7CA-1887-076F-C8153FA38570}"/>
            </a:ext>
          </a:extLst>
        </p:cNvPr>
        <p:cNvGrpSpPr/>
        <p:nvPr/>
      </p:nvGrpSpPr>
      <p:grpSpPr>
        <a:xfrm>
          <a:off x="0" y="0"/>
          <a:ext cx="0" cy="0"/>
          <a:chOff x="0" y="0"/>
          <a:chExt cx="0" cy="0"/>
        </a:xfrm>
      </p:grpSpPr>
      <p:sp>
        <p:nvSpPr>
          <p:cNvPr id="6" name="Rubrik 1">
            <a:extLst>
              <a:ext uri="{FF2B5EF4-FFF2-40B4-BE49-F238E27FC236}">
                <a16:creationId xmlns:a16="http://schemas.microsoft.com/office/drawing/2014/main" id="{043CA852-F235-CFA4-7748-F7E6C70011C8}"/>
              </a:ext>
            </a:extLst>
          </p:cNvPr>
          <p:cNvSpPr txBox="1">
            <a:spLocks/>
          </p:cNvSpPr>
          <p:nvPr/>
        </p:nvSpPr>
        <p:spPr>
          <a:xfrm>
            <a:off x="693273" y="186785"/>
            <a:ext cx="7975629" cy="1424754"/>
          </a:xfrm>
          <a:prstGeom prst="rect">
            <a:avLst/>
          </a:prstGeom>
        </p:spPr>
        <p:txBody>
          <a:bodyPr vert="horz" lIns="91440" tIns="45720" rIns="91440" bIns="45720" rtlCol="0" anchor="ctr">
            <a:normAutofit/>
          </a:bodyPr>
          <a:lstStyle>
            <a:defPPr>
              <a:defRPr lang="sv-SE"/>
            </a:defPPr>
            <a:lvl1pPr>
              <a:lnSpc>
                <a:spcPct val="90000"/>
              </a:lnSpc>
              <a:spcBef>
                <a:spcPct val="0"/>
              </a:spcBef>
              <a:buNone/>
              <a:defRPr sz="3600" b="1">
                <a:solidFill>
                  <a:srgbClr val="45A2DB"/>
                </a:solidFill>
                <a:latin typeface="Officina Serif ITC Pro Md" panose="02060606030505020204" pitchFamily="18" charset="0"/>
                <a:ea typeface="+mj-ea"/>
                <a:cs typeface="Arial"/>
              </a:defRPr>
            </a:lvl1pPr>
          </a:lstStyle>
          <a:p>
            <a:r>
              <a:rPr lang="sv-SE" dirty="0"/>
              <a:t>Temasidan på NTA:s webbplats</a:t>
            </a:r>
          </a:p>
        </p:txBody>
      </p:sp>
      <p:sp>
        <p:nvSpPr>
          <p:cNvPr id="7" name="Platshållare för innehåll 2">
            <a:extLst>
              <a:ext uri="{FF2B5EF4-FFF2-40B4-BE49-F238E27FC236}">
                <a16:creationId xmlns:a16="http://schemas.microsoft.com/office/drawing/2014/main" id="{8238586F-6930-C5F3-B531-C45D4EE5E452}"/>
              </a:ext>
            </a:extLst>
          </p:cNvPr>
          <p:cNvSpPr txBox="1">
            <a:spLocks/>
          </p:cNvSpPr>
          <p:nvPr/>
        </p:nvSpPr>
        <p:spPr>
          <a:xfrm>
            <a:off x="1341120" y="1388019"/>
            <a:ext cx="10157607" cy="5097841"/>
          </a:xfrm>
          <a:prstGeom prst="rect">
            <a:avLst/>
          </a:prstGeom>
        </p:spPr>
        <p:txBody>
          <a:bodyPr>
            <a:normAutofit/>
          </a:bodyPr>
          <a:lstStyle>
            <a:lvl1pPr marL="216000" indent="-216000" algn="l" defTabSz="914400" rtl="0" eaLnBrk="1" latinLnBrk="0" hangingPunct="1">
              <a:lnSpc>
                <a:spcPts val="2300"/>
              </a:lnSpc>
              <a:spcBef>
                <a:spcPts val="1200"/>
              </a:spcBef>
              <a:buFont typeface="Arial" panose="020B0604020202020204" pitchFamily="34" charset="0"/>
              <a:buChar char="•"/>
              <a:defRPr sz="2200" kern="1200">
                <a:solidFill>
                  <a:schemeClr val="tx1"/>
                </a:solidFill>
                <a:latin typeface="+mn-lt"/>
                <a:ea typeface="+mn-ea"/>
                <a:cs typeface="+mn-cs"/>
              </a:defRPr>
            </a:lvl1pPr>
            <a:lvl2pPr marL="396000" indent="-216000" algn="l" defTabSz="914400" rtl="0" eaLnBrk="1" latinLnBrk="0" hangingPunct="1">
              <a:lnSpc>
                <a:spcPts val="2300"/>
              </a:lnSpc>
              <a:spcBef>
                <a:spcPts val="600"/>
              </a:spcBef>
              <a:buFont typeface="Systemtypsnitt"/>
              <a:buChar char="–"/>
              <a:defRPr sz="2200" kern="1200">
                <a:solidFill>
                  <a:schemeClr val="tx1"/>
                </a:solidFill>
                <a:latin typeface="+mn-lt"/>
                <a:ea typeface="+mn-ea"/>
                <a:cs typeface="+mn-cs"/>
              </a:defRPr>
            </a:lvl2pPr>
            <a:lvl3pPr marL="396000" indent="-216000" algn="l" defTabSz="914400" rtl="0" eaLnBrk="1" latinLnBrk="0" hangingPunct="1">
              <a:lnSpc>
                <a:spcPts val="2300"/>
              </a:lnSpc>
              <a:spcBef>
                <a:spcPts val="600"/>
              </a:spcBef>
              <a:buFont typeface="Systemtypsnitt"/>
              <a:buChar char="–"/>
              <a:defRPr sz="2200" kern="1200" baseline="0">
                <a:solidFill>
                  <a:schemeClr val="tx1"/>
                </a:solidFill>
                <a:latin typeface="+mn-lt"/>
                <a:ea typeface="+mn-ea"/>
                <a:cs typeface="+mn-cs"/>
              </a:defRPr>
            </a:lvl3pPr>
            <a:lvl4pPr marL="396000" indent="-216000" algn="l" defTabSz="914400" rtl="0" eaLnBrk="1" latinLnBrk="0" hangingPunct="1">
              <a:lnSpc>
                <a:spcPts val="2300"/>
              </a:lnSpc>
              <a:spcBef>
                <a:spcPts val="600"/>
              </a:spcBef>
              <a:buFont typeface="Systemtypsnitt"/>
              <a:buChar char="–"/>
              <a:defRPr sz="2200" kern="1200" baseline="0">
                <a:solidFill>
                  <a:schemeClr val="tx1"/>
                </a:solidFill>
                <a:latin typeface="+mn-lt"/>
                <a:ea typeface="+mn-ea"/>
                <a:cs typeface="+mn-cs"/>
              </a:defRPr>
            </a:lvl4pPr>
            <a:lvl5pPr marL="396000" indent="-216000" algn="l" defTabSz="914400" rtl="0" eaLnBrk="1" latinLnBrk="0" hangingPunct="1">
              <a:lnSpc>
                <a:spcPct val="100000"/>
              </a:lnSpc>
              <a:spcBef>
                <a:spcPts val="600"/>
              </a:spcBef>
              <a:buFont typeface="Systemtypsnitt"/>
              <a:buChar char="–"/>
              <a:defRPr sz="2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endParaRPr lang="sv-SE" altLang="sv-SE" sz="2400" dirty="0">
              <a:latin typeface="Officina Serif ITC Pro Book" panose="02060506030505020204" pitchFamily="18" charset="0"/>
              <a:cs typeface="Arial" panose="020B0604020202020204" pitchFamily="34" charset="0"/>
            </a:endParaRPr>
          </a:p>
        </p:txBody>
      </p:sp>
      <p:sp>
        <p:nvSpPr>
          <p:cNvPr id="2" name="Platshållare för innehåll 2">
            <a:extLst>
              <a:ext uri="{FF2B5EF4-FFF2-40B4-BE49-F238E27FC236}">
                <a16:creationId xmlns:a16="http://schemas.microsoft.com/office/drawing/2014/main" id="{5CB3AD82-2B5B-E708-D3D4-43C71226FD06}"/>
              </a:ext>
            </a:extLst>
          </p:cNvPr>
          <p:cNvSpPr txBox="1">
            <a:spLocks/>
          </p:cNvSpPr>
          <p:nvPr/>
        </p:nvSpPr>
        <p:spPr>
          <a:xfrm>
            <a:off x="931527" y="1611539"/>
            <a:ext cx="9607786" cy="4818734"/>
          </a:xfrm>
          <a:prstGeom prst="rect">
            <a:avLst/>
          </a:prstGeom>
        </p:spPr>
        <p:txBody>
          <a:bodyPr>
            <a:normAutofit/>
          </a:bodyPr>
          <a:lstStyle>
            <a:lvl1pPr marL="216000" indent="-216000" algn="l" defTabSz="914400" rtl="0" eaLnBrk="1" latinLnBrk="0" hangingPunct="1">
              <a:lnSpc>
                <a:spcPts val="2300"/>
              </a:lnSpc>
              <a:spcBef>
                <a:spcPts val="1200"/>
              </a:spcBef>
              <a:buFont typeface="Arial" panose="020B0604020202020204" pitchFamily="34" charset="0"/>
              <a:buChar char="•"/>
              <a:defRPr sz="2200" kern="1200">
                <a:solidFill>
                  <a:schemeClr val="tx1"/>
                </a:solidFill>
                <a:latin typeface="+mn-lt"/>
                <a:ea typeface="+mn-ea"/>
                <a:cs typeface="+mn-cs"/>
              </a:defRPr>
            </a:lvl1pPr>
            <a:lvl2pPr marL="396000" indent="-216000" algn="l" defTabSz="914400" rtl="0" eaLnBrk="1" latinLnBrk="0" hangingPunct="1">
              <a:lnSpc>
                <a:spcPts val="2300"/>
              </a:lnSpc>
              <a:spcBef>
                <a:spcPts val="600"/>
              </a:spcBef>
              <a:buFont typeface="Systemtypsnitt"/>
              <a:buChar char="–"/>
              <a:defRPr sz="2200" kern="1200">
                <a:solidFill>
                  <a:schemeClr val="tx1"/>
                </a:solidFill>
                <a:latin typeface="+mn-lt"/>
                <a:ea typeface="+mn-ea"/>
                <a:cs typeface="+mn-cs"/>
              </a:defRPr>
            </a:lvl2pPr>
            <a:lvl3pPr marL="396000" indent="-216000" algn="l" defTabSz="914400" rtl="0" eaLnBrk="1" latinLnBrk="0" hangingPunct="1">
              <a:lnSpc>
                <a:spcPts val="2300"/>
              </a:lnSpc>
              <a:spcBef>
                <a:spcPts val="600"/>
              </a:spcBef>
              <a:buFont typeface="Systemtypsnitt"/>
              <a:buChar char="–"/>
              <a:defRPr sz="2200" kern="1200" baseline="0">
                <a:solidFill>
                  <a:schemeClr val="tx1"/>
                </a:solidFill>
                <a:latin typeface="+mn-lt"/>
                <a:ea typeface="+mn-ea"/>
                <a:cs typeface="+mn-cs"/>
              </a:defRPr>
            </a:lvl3pPr>
            <a:lvl4pPr marL="396000" indent="-216000" algn="l" defTabSz="914400" rtl="0" eaLnBrk="1" latinLnBrk="0" hangingPunct="1">
              <a:lnSpc>
                <a:spcPts val="2300"/>
              </a:lnSpc>
              <a:spcBef>
                <a:spcPts val="600"/>
              </a:spcBef>
              <a:buFont typeface="Systemtypsnitt"/>
              <a:buChar char="–"/>
              <a:defRPr sz="2200" kern="1200" baseline="0">
                <a:solidFill>
                  <a:schemeClr val="tx1"/>
                </a:solidFill>
                <a:latin typeface="+mn-lt"/>
                <a:ea typeface="+mn-ea"/>
                <a:cs typeface="+mn-cs"/>
              </a:defRPr>
            </a:lvl4pPr>
            <a:lvl5pPr marL="396000" indent="-216000" algn="l" defTabSz="914400" rtl="0" eaLnBrk="1" latinLnBrk="0" hangingPunct="1">
              <a:lnSpc>
                <a:spcPct val="100000"/>
              </a:lnSpc>
              <a:spcBef>
                <a:spcPts val="600"/>
              </a:spcBef>
              <a:buFont typeface="Systemtypsnitt"/>
              <a:buChar char="–"/>
              <a:defRPr sz="2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20000"/>
              </a:lnSpc>
              <a:buNone/>
            </a:pPr>
            <a:r>
              <a:rPr lang="sv-SE" sz="2000" dirty="0">
                <a:effectLst/>
                <a:latin typeface="Officina Serif ITC Pro Book" panose="02060506030505020204" pitchFamily="18" charset="0"/>
                <a:ea typeface="Times New Roman" panose="02020603050405020304" pitchFamily="18" charset="0"/>
              </a:rPr>
              <a:t>Extramaterial till tema Kroppen</a:t>
            </a:r>
          </a:p>
          <a:p>
            <a:pPr marL="0" indent="0" fontAlgn="base">
              <a:lnSpc>
                <a:spcPct val="120000"/>
              </a:lnSpc>
              <a:buNone/>
            </a:pPr>
            <a:r>
              <a:rPr lang="sv-SE" sz="1800" dirty="0">
                <a:latin typeface="Officina Serif ITC Pro Book" panose="02060506030505020204" pitchFamily="18" charset="0"/>
                <a:ea typeface="Times New Roman" panose="02020603050405020304" pitchFamily="18" charset="0"/>
              </a:rPr>
              <a:t>Nyhet </a:t>
            </a:r>
            <a:br>
              <a:rPr lang="sv-SE" sz="2000" dirty="0">
                <a:latin typeface="Officina Serif ITC Pro Book" panose="02060506030505020204" pitchFamily="18" charset="0"/>
                <a:ea typeface="Times New Roman" panose="02020603050405020304" pitchFamily="18" charset="0"/>
              </a:rPr>
            </a:br>
            <a:r>
              <a:rPr lang="sv-SE" sz="1600" dirty="0">
                <a:latin typeface="Officina Serif ITC Pro Book" panose="02060506030505020204" pitchFamily="18" charset="0"/>
                <a:ea typeface="Times New Roman" panose="02020603050405020304" pitchFamily="18" charset="0"/>
              </a:rPr>
              <a:t>Temats innehåll och lärande , layoutad</a:t>
            </a:r>
            <a:endParaRPr lang="sv-SE" sz="1400" dirty="0">
              <a:latin typeface="Officina Serif ITC Pro Book" panose="02060506030505020204" pitchFamily="18" charset="0"/>
              <a:ea typeface="Times New Roman" panose="02020603050405020304" pitchFamily="18" charset="0"/>
            </a:endParaRPr>
          </a:p>
          <a:p>
            <a:pPr fontAlgn="base">
              <a:lnSpc>
                <a:spcPct val="120000"/>
              </a:lnSpc>
            </a:pPr>
            <a:endParaRPr lang="sv-SE" sz="1600" dirty="0">
              <a:latin typeface="Officina Serif ITC Pro Book" panose="02060506030505020204" pitchFamily="18" charset="0"/>
              <a:ea typeface="Times New Roman" panose="02020603050405020304" pitchFamily="18" charset="0"/>
            </a:endParaRPr>
          </a:p>
          <a:p>
            <a:pPr fontAlgn="base">
              <a:lnSpc>
                <a:spcPct val="120000"/>
              </a:lnSpc>
            </a:pPr>
            <a:endParaRPr lang="sv-SE" sz="2000" dirty="0">
              <a:effectLst/>
              <a:highlight>
                <a:srgbClr val="FFFF00"/>
              </a:highlight>
              <a:latin typeface="Officina Serif ITC Pro Book" panose="02060506030505020204" pitchFamily="18" charset="0"/>
              <a:ea typeface="Times New Roman" panose="02020603050405020304" pitchFamily="18" charset="0"/>
            </a:endParaRPr>
          </a:p>
        </p:txBody>
      </p:sp>
      <p:pic>
        <p:nvPicPr>
          <p:cNvPr id="5" name="Bildobjekt 4" descr="En bild som visar text, skärmbild, programvara, nummer&#10;&#10;AI-genererat innehåll kan vara felaktigt.">
            <a:extLst>
              <a:ext uri="{FF2B5EF4-FFF2-40B4-BE49-F238E27FC236}">
                <a16:creationId xmlns:a16="http://schemas.microsoft.com/office/drawing/2014/main" id="{83158260-C13F-4674-88F6-306649D167A2}"/>
              </a:ext>
            </a:extLst>
          </p:cNvPr>
          <p:cNvPicPr>
            <a:picLocks noChangeAspect="1"/>
          </p:cNvPicPr>
          <p:nvPr/>
        </p:nvPicPr>
        <p:blipFill>
          <a:blip r:embed="rId3"/>
          <a:stretch>
            <a:fillRect/>
          </a:stretch>
        </p:blipFill>
        <p:spPr>
          <a:xfrm>
            <a:off x="4759682" y="1388019"/>
            <a:ext cx="4457929" cy="4864350"/>
          </a:xfrm>
          <a:prstGeom prst="rect">
            <a:avLst/>
          </a:prstGeom>
        </p:spPr>
      </p:pic>
      <p:pic>
        <p:nvPicPr>
          <p:cNvPr id="9" name="Bildobjekt 8" descr="En bild som visar text, skärmbild, Teckensnitt, dokument&#10;&#10;AI-genererat innehåll kan vara felaktigt.">
            <a:extLst>
              <a:ext uri="{FF2B5EF4-FFF2-40B4-BE49-F238E27FC236}">
                <a16:creationId xmlns:a16="http://schemas.microsoft.com/office/drawing/2014/main" id="{9DE23562-9480-A0BD-2174-37544FD9DC30}"/>
              </a:ext>
            </a:extLst>
          </p:cNvPr>
          <p:cNvPicPr>
            <a:picLocks noChangeAspect="1"/>
          </p:cNvPicPr>
          <p:nvPr/>
        </p:nvPicPr>
        <p:blipFill>
          <a:blip r:embed="rId4"/>
          <a:stretch>
            <a:fillRect/>
          </a:stretch>
        </p:blipFill>
        <p:spPr>
          <a:xfrm>
            <a:off x="9082796" y="568504"/>
            <a:ext cx="2311628" cy="3251690"/>
          </a:xfrm>
          <a:prstGeom prst="rect">
            <a:avLst/>
          </a:prstGeom>
          <a:ln w="28575">
            <a:solidFill>
              <a:schemeClr val="tx1">
                <a:lumMod val="50000"/>
                <a:lumOff val="50000"/>
              </a:schemeClr>
            </a:solidFill>
          </a:ln>
          <a:effectLst>
            <a:outerShdw blurRad="50800" dist="38100" dir="8100000" algn="tr" rotWithShape="0">
              <a:prstClr val="black">
                <a:alpha val="40000"/>
              </a:prstClr>
            </a:outerShdw>
          </a:effectLst>
        </p:spPr>
      </p:pic>
      <p:cxnSp>
        <p:nvCxnSpPr>
          <p:cNvPr id="11" name="Rak koppling 10">
            <a:extLst>
              <a:ext uri="{FF2B5EF4-FFF2-40B4-BE49-F238E27FC236}">
                <a16:creationId xmlns:a16="http://schemas.microsoft.com/office/drawing/2014/main" id="{3AE24026-512C-7665-F4F1-872D04B0B038}"/>
              </a:ext>
            </a:extLst>
          </p:cNvPr>
          <p:cNvCxnSpPr/>
          <p:nvPr/>
        </p:nvCxnSpPr>
        <p:spPr>
          <a:xfrm flipV="1">
            <a:off x="7708490" y="560439"/>
            <a:ext cx="1356852" cy="2438400"/>
          </a:xfrm>
          <a:prstGeom prst="line">
            <a:avLst/>
          </a:prstGeom>
          <a:ln/>
        </p:spPr>
        <p:style>
          <a:lnRef idx="1">
            <a:schemeClr val="dk1"/>
          </a:lnRef>
          <a:fillRef idx="0">
            <a:schemeClr val="dk1"/>
          </a:fillRef>
          <a:effectRef idx="0">
            <a:schemeClr val="dk1"/>
          </a:effectRef>
          <a:fontRef idx="minor">
            <a:schemeClr val="tx1"/>
          </a:fontRef>
        </p:style>
      </p:cxnSp>
      <p:cxnSp>
        <p:nvCxnSpPr>
          <p:cNvPr id="13" name="Rak koppling 12">
            <a:extLst>
              <a:ext uri="{FF2B5EF4-FFF2-40B4-BE49-F238E27FC236}">
                <a16:creationId xmlns:a16="http://schemas.microsoft.com/office/drawing/2014/main" id="{684143EC-FA4D-42B7-185A-32BFAB124E98}"/>
              </a:ext>
            </a:extLst>
          </p:cNvPr>
          <p:cNvCxnSpPr/>
          <p:nvPr/>
        </p:nvCxnSpPr>
        <p:spPr>
          <a:xfrm>
            <a:off x="7708490" y="2998839"/>
            <a:ext cx="1356852" cy="821355"/>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52679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C98AC889-EF84-48A2-92CB-661D0B9148CD}"/>
              </a:ext>
            </a:extLst>
          </p:cNvPr>
          <p:cNvSpPr txBox="1">
            <a:spLocks/>
          </p:cNvSpPr>
          <p:nvPr/>
        </p:nvSpPr>
        <p:spPr>
          <a:xfrm>
            <a:off x="971738" y="498015"/>
            <a:ext cx="9144000" cy="136761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rgbClr val="45A2DB"/>
                </a:solidFill>
                <a:latin typeface="Arial" panose="020B0604020202020204" pitchFamily="34" charset="0"/>
                <a:ea typeface="+mj-ea"/>
                <a:cs typeface="Arial" panose="020B0604020202020204" pitchFamily="34" charset="0"/>
              </a:defRPr>
            </a:lvl1pPr>
          </a:lstStyle>
          <a:p>
            <a:pPr algn="l"/>
            <a:r>
              <a:rPr lang="sv-SE" sz="3600" dirty="0">
                <a:latin typeface="Officina Serif ITC Pro Md" panose="02060606030505020204" pitchFamily="18" charset="0"/>
              </a:rPr>
              <a:t>Revidering av det digitala NTA-temat </a:t>
            </a:r>
            <a:r>
              <a:rPr lang="sv-SE" sz="4400" dirty="0">
                <a:latin typeface="Officina Serif ITC Pro Md" panose="02060606030505020204" pitchFamily="18" charset="0"/>
              </a:rPr>
              <a:t>Kroppen</a:t>
            </a:r>
            <a:endParaRPr lang="sv-SE" sz="3600" dirty="0">
              <a:latin typeface="Officina Serif ITC Pro Md" panose="02060606030505020204" pitchFamily="18" charset="0"/>
            </a:endParaRPr>
          </a:p>
        </p:txBody>
      </p:sp>
      <p:sp>
        <p:nvSpPr>
          <p:cNvPr id="2" name="textruta 1">
            <a:extLst>
              <a:ext uri="{FF2B5EF4-FFF2-40B4-BE49-F238E27FC236}">
                <a16:creationId xmlns:a16="http://schemas.microsoft.com/office/drawing/2014/main" id="{7F764FD6-B129-D376-E60B-0CC61DD76878}"/>
              </a:ext>
            </a:extLst>
          </p:cNvPr>
          <p:cNvSpPr txBox="1"/>
          <p:nvPr/>
        </p:nvSpPr>
        <p:spPr>
          <a:xfrm>
            <a:off x="971737" y="2271669"/>
            <a:ext cx="7906791" cy="1938992"/>
          </a:xfrm>
          <a:prstGeom prst="rect">
            <a:avLst/>
          </a:prstGeom>
          <a:noFill/>
        </p:spPr>
        <p:txBody>
          <a:bodyPr wrap="square" rtlCol="0">
            <a:spAutoFit/>
          </a:bodyPr>
          <a:lstStyle/>
          <a:p>
            <a:r>
              <a:rPr lang="sv-SE" sz="2000" dirty="0">
                <a:latin typeface="Officina Serif ITC Pro Book" panose="02060506030505020204" pitchFamily="18" charset="0"/>
              </a:rPr>
              <a:t>Temat har framtagits och reviderats i samarbete mellan </a:t>
            </a:r>
            <a:br>
              <a:rPr lang="sv-SE" sz="2000" dirty="0">
                <a:latin typeface="Officina Serif ITC Pro Book" panose="02060506030505020204" pitchFamily="18" charset="0"/>
              </a:rPr>
            </a:br>
            <a:r>
              <a:rPr lang="sv-SE" sz="2000" dirty="0">
                <a:latin typeface="Officina Serif ITC Pro Book" panose="02060506030505020204" pitchFamily="18" charset="0"/>
              </a:rPr>
              <a:t>Kungl. Ingenjörsvetenskapsakademien, NTA Skolutveckling, Visualiseringscenter C och Linköpings universitet.</a:t>
            </a:r>
          </a:p>
          <a:p>
            <a:endParaRPr lang="sv-SE" sz="2000" dirty="0">
              <a:latin typeface="Officina Serif ITC Pro Book" panose="02060506030505020204" pitchFamily="18" charset="0"/>
            </a:endParaRPr>
          </a:p>
          <a:p>
            <a:r>
              <a:rPr lang="sv-SE" sz="2000" dirty="0">
                <a:latin typeface="Officina Serif ITC Pro Book" panose="02060506030505020204" pitchFamily="18" charset="0"/>
              </a:rPr>
              <a:t>Vi riktar ett varmt tack till Marcus och Amalia Wallenbergs minnesfond som gjort det möjligt att utveckla och revidera temat.</a:t>
            </a:r>
          </a:p>
        </p:txBody>
      </p:sp>
    </p:spTree>
    <p:extLst>
      <p:ext uri="{BB962C8B-B14F-4D97-AF65-F5344CB8AC3E}">
        <p14:creationId xmlns:p14="http://schemas.microsoft.com/office/powerpoint/2010/main" val="25136693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146674-3CB0-B5C7-7437-12A33BF9ADDA}"/>
            </a:ext>
          </a:extLst>
        </p:cNvPr>
        <p:cNvGrpSpPr/>
        <p:nvPr/>
      </p:nvGrpSpPr>
      <p:grpSpPr>
        <a:xfrm>
          <a:off x="0" y="0"/>
          <a:ext cx="0" cy="0"/>
          <a:chOff x="0" y="0"/>
          <a:chExt cx="0" cy="0"/>
        </a:xfrm>
      </p:grpSpPr>
      <p:sp>
        <p:nvSpPr>
          <p:cNvPr id="6" name="Rubrik 1">
            <a:extLst>
              <a:ext uri="{FF2B5EF4-FFF2-40B4-BE49-F238E27FC236}">
                <a16:creationId xmlns:a16="http://schemas.microsoft.com/office/drawing/2014/main" id="{BFDA0094-FFA9-1BEF-98CF-6D70D36B6282}"/>
              </a:ext>
            </a:extLst>
          </p:cNvPr>
          <p:cNvSpPr txBox="1">
            <a:spLocks/>
          </p:cNvSpPr>
          <p:nvPr/>
        </p:nvSpPr>
        <p:spPr>
          <a:xfrm>
            <a:off x="693273" y="186785"/>
            <a:ext cx="7975629" cy="1424754"/>
          </a:xfrm>
          <a:prstGeom prst="rect">
            <a:avLst/>
          </a:prstGeom>
        </p:spPr>
        <p:txBody>
          <a:bodyPr vert="horz" lIns="91440" tIns="45720" rIns="91440" bIns="45720" rtlCol="0" anchor="ctr">
            <a:normAutofit/>
          </a:bodyPr>
          <a:lstStyle>
            <a:defPPr>
              <a:defRPr lang="sv-SE"/>
            </a:defPPr>
            <a:lvl1pPr>
              <a:lnSpc>
                <a:spcPct val="90000"/>
              </a:lnSpc>
              <a:spcBef>
                <a:spcPct val="0"/>
              </a:spcBef>
              <a:buNone/>
              <a:defRPr sz="3600" b="1">
                <a:solidFill>
                  <a:srgbClr val="45A2DB"/>
                </a:solidFill>
                <a:latin typeface="Officina Serif ITC Pro Md" panose="02060606030505020204" pitchFamily="18" charset="0"/>
                <a:ea typeface="+mj-ea"/>
                <a:cs typeface="Arial"/>
              </a:defRPr>
            </a:lvl1pPr>
          </a:lstStyle>
          <a:p>
            <a:r>
              <a:rPr lang="sv-SE" dirty="0"/>
              <a:t>Att spara </a:t>
            </a:r>
            <a:r>
              <a:rPr lang="sv-SE" dirty="0">
                <a:solidFill>
                  <a:srgbClr val="A6B42F"/>
                </a:solidFill>
              </a:rPr>
              <a:t>lärarhandledningen</a:t>
            </a:r>
          </a:p>
        </p:txBody>
      </p:sp>
      <p:sp>
        <p:nvSpPr>
          <p:cNvPr id="7" name="Platshållare för innehåll 2">
            <a:extLst>
              <a:ext uri="{FF2B5EF4-FFF2-40B4-BE49-F238E27FC236}">
                <a16:creationId xmlns:a16="http://schemas.microsoft.com/office/drawing/2014/main" id="{DEB18195-CD56-4CE6-001E-215A328CAC75}"/>
              </a:ext>
            </a:extLst>
          </p:cNvPr>
          <p:cNvSpPr txBox="1">
            <a:spLocks/>
          </p:cNvSpPr>
          <p:nvPr/>
        </p:nvSpPr>
        <p:spPr>
          <a:xfrm>
            <a:off x="1341120" y="1388019"/>
            <a:ext cx="10157607" cy="5097841"/>
          </a:xfrm>
          <a:prstGeom prst="rect">
            <a:avLst/>
          </a:prstGeom>
        </p:spPr>
        <p:txBody>
          <a:bodyPr>
            <a:normAutofit/>
          </a:bodyPr>
          <a:lstStyle>
            <a:lvl1pPr marL="216000" indent="-216000" algn="l" defTabSz="914400" rtl="0" eaLnBrk="1" latinLnBrk="0" hangingPunct="1">
              <a:lnSpc>
                <a:spcPts val="2300"/>
              </a:lnSpc>
              <a:spcBef>
                <a:spcPts val="1200"/>
              </a:spcBef>
              <a:buFont typeface="Arial" panose="020B0604020202020204" pitchFamily="34" charset="0"/>
              <a:buChar char="•"/>
              <a:defRPr sz="2200" kern="1200">
                <a:solidFill>
                  <a:schemeClr val="tx1"/>
                </a:solidFill>
                <a:latin typeface="+mn-lt"/>
                <a:ea typeface="+mn-ea"/>
                <a:cs typeface="+mn-cs"/>
              </a:defRPr>
            </a:lvl1pPr>
            <a:lvl2pPr marL="396000" indent="-216000" algn="l" defTabSz="914400" rtl="0" eaLnBrk="1" latinLnBrk="0" hangingPunct="1">
              <a:lnSpc>
                <a:spcPts val="2300"/>
              </a:lnSpc>
              <a:spcBef>
                <a:spcPts val="600"/>
              </a:spcBef>
              <a:buFont typeface="Systemtypsnitt"/>
              <a:buChar char="–"/>
              <a:defRPr sz="2200" kern="1200">
                <a:solidFill>
                  <a:schemeClr val="tx1"/>
                </a:solidFill>
                <a:latin typeface="+mn-lt"/>
                <a:ea typeface="+mn-ea"/>
                <a:cs typeface="+mn-cs"/>
              </a:defRPr>
            </a:lvl2pPr>
            <a:lvl3pPr marL="396000" indent="-216000" algn="l" defTabSz="914400" rtl="0" eaLnBrk="1" latinLnBrk="0" hangingPunct="1">
              <a:lnSpc>
                <a:spcPts val="2300"/>
              </a:lnSpc>
              <a:spcBef>
                <a:spcPts val="600"/>
              </a:spcBef>
              <a:buFont typeface="Systemtypsnitt"/>
              <a:buChar char="–"/>
              <a:defRPr sz="2200" kern="1200" baseline="0">
                <a:solidFill>
                  <a:schemeClr val="tx1"/>
                </a:solidFill>
                <a:latin typeface="+mn-lt"/>
                <a:ea typeface="+mn-ea"/>
                <a:cs typeface="+mn-cs"/>
              </a:defRPr>
            </a:lvl3pPr>
            <a:lvl4pPr marL="396000" indent="-216000" algn="l" defTabSz="914400" rtl="0" eaLnBrk="1" latinLnBrk="0" hangingPunct="1">
              <a:lnSpc>
                <a:spcPts val="2300"/>
              </a:lnSpc>
              <a:spcBef>
                <a:spcPts val="600"/>
              </a:spcBef>
              <a:buFont typeface="Systemtypsnitt"/>
              <a:buChar char="–"/>
              <a:defRPr sz="2200" kern="1200" baseline="0">
                <a:solidFill>
                  <a:schemeClr val="tx1"/>
                </a:solidFill>
                <a:latin typeface="+mn-lt"/>
                <a:ea typeface="+mn-ea"/>
                <a:cs typeface="+mn-cs"/>
              </a:defRPr>
            </a:lvl4pPr>
            <a:lvl5pPr marL="396000" indent="-216000" algn="l" defTabSz="914400" rtl="0" eaLnBrk="1" latinLnBrk="0" hangingPunct="1">
              <a:lnSpc>
                <a:spcPct val="100000"/>
              </a:lnSpc>
              <a:spcBef>
                <a:spcPts val="600"/>
              </a:spcBef>
              <a:buFont typeface="Systemtypsnitt"/>
              <a:buChar char="–"/>
              <a:defRPr sz="2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endParaRPr lang="sv-SE" altLang="sv-SE" sz="2400" dirty="0">
              <a:latin typeface="Officina Serif ITC Pro Book" panose="02060506030505020204" pitchFamily="18" charset="0"/>
              <a:cs typeface="Arial" panose="020B0604020202020204" pitchFamily="34" charset="0"/>
            </a:endParaRPr>
          </a:p>
        </p:txBody>
      </p:sp>
      <p:sp>
        <p:nvSpPr>
          <p:cNvPr id="2" name="Platshållare för innehåll 2">
            <a:extLst>
              <a:ext uri="{FF2B5EF4-FFF2-40B4-BE49-F238E27FC236}">
                <a16:creationId xmlns:a16="http://schemas.microsoft.com/office/drawing/2014/main" id="{93CE757F-97D6-571D-1EB3-BDB366A534B6}"/>
              </a:ext>
            </a:extLst>
          </p:cNvPr>
          <p:cNvSpPr txBox="1">
            <a:spLocks/>
          </p:cNvSpPr>
          <p:nvPr/>
        </p:nvSpPr>
        <p:spPr>
          <a:xfrm>
            <a:off x="7289698" y="712513"/>
            <a:ext cx="4067410" cy="450199"/>
          </a:xfrm>
          <a:prstGeom prst="rect">
            <a:avLst/>
          </a:prstGeom>
        </p:spPr>
        <p:txBody>
          <a:bodyPr>
            <a:normAutofit lnSpcReduction="10000"/>
          </a:bodyPr>
          <a:lstStyle>
            <a:lvl1pPr marL="216000" indent="-216000" algn="l" defTabSz="914400" rtl="0" eaLnBrk="1" latinLnBrk="0" hangingPunct="1">
              <a:lnSpc>
                <a:spcPts val="2300"/>
              </a:lnSpc>
              <a:spcBef>
                <a:spcPts val="1200"/>
              </a:spcBef>
              <a:buFont typeface="Arial" panose="020B0604020202020204" pitchFamily="34" charset="0"/>
              <a:buChar char="•"/>
              <a:defRPr sz="2200" kern="1200">
                <a:solidFill>
                  <a:schemeClr val="tx1"/>
                </a:solidFill>
                <a:latin typeface="+mn-lt"/>
                <a:ea typeface="+mn-ea"/>
                <a:cs typeface="+mn-cs"/>
              </a:defRPr>
            </a:lvl1pPr>
            <a:lvl2pPr marL="396000" indent="-216000" algn="l" defTabSz="914400" rtl="0" eaLnBrk="1" latinLnBrk="0" hangingPunct="1">
              <a:lnSpc>
                <a:spcPts val="2300"/>
              </a:lnSpc>
              <a:spcBef>
                <a:spcPts val="600"/>
              </a:spcBef>
              <a:buFont typeface="Systemtypsnitt"/>
              <a:buChar char="–"/>
              <a:defRPr sz="2200" kern="1200">
                <a:solidFill>
                  <a:schemeClr val="tx1"/>
                </a:solidFill>
                <a:latin typeface="+mn-lt"/>
                <a:ea typeface="+mn-ea"/>
                <a:cs typeface="+mn-cs"/>
              </a:defRPr>
            </a:lvl2pPr>
            <a:lvl3pPr marL="396000" indent="-216000" algn="l" defTabSz="914400" rtl="0" eaLnBrk="1" latinLnBrk="0" hangingPunct="1">
              <a:lnSpc>
                <a:spcPts val="2300"/>
              </a:lnSpc>
              <a:spcBef>
                <a:spcPts val="600"/>
              </a:spcBef>
              <a:buFont typeface="Systemtypsnitt"/>
              <a:buChar char="–"/>
              <a:defRPr sz="2200" kern="1200" baseline="0">
                <a:solidFill>
                  <a:schemeClr val="tx1"/>
                </a:solidFill>
                <a:latin typeface="+mn-lt"/>
                <a:ea typeface="+mn-ea"/>
                <a:cs typeface="+mn-cs"/>
              </a:defRPr>
            </a:lvl3pPr>
            <a:lvl4pPr marL="396000" indent="-216000" algn="l" defTabSz="914400" rtl="0" eaLnBrk="1" latinLnBrk="0" hangingPunct="1">
              <a:lnSpc>
                <a:spcPts val="2300"/>
              </a:lnSpc>
              <a:spcBef>
                <a:spcPts val="600"/>
              </a:spcBef>
              <a:buFont typeface="Systemtypsnitt"/>
              <a:buChar char="–"/>
              <a:defRPr sz="2200" kern="1200" baseline="0">
                <a:solidFill>
                  <a:schemeClr val="tx1"/>
                </a:solidFill>
                <a:latin typeface="+mn-lt"/>
                <a:ea typeface="+mn-ea"/>
                <a:cs typeface="+mn-cs"/>
              </a:defRPr>
            </a:lvl4pPr>
            <a:lvl5pPr marL="396000" indent="-216000" algn="l" defTabSz="914400" rtl="0" eaLnBrk="1" latinLnBrk="0" hangingPunct="1">
              <a:lnSpc>
                <a:spcPct val="100000"/>
              </a:lnSpc>
              <a:spcBef>
                <a:spcPts val="600"/>
              </a:spcBef>
              <a:buFont typeface="Systemtypsnitt"/>
              <a:buChar char="–"/>
              <a:defRPr sz="2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20000"/>
              </a:lnSpc>
              <a:buNone/>
            </a:pPr>
            <a:r>
              <a:rPr lang="sv-SE" sz="2000" dirty="0">
                <a:solidFill>
                  <a:srgbClr val="EFA800"/>
                </a:solidFill>
                <a:latin typeface="Officina Serif ITC Pro Book" panose="02060506030505020204" pitchFamily="18" charset="0"/>
                <a:ea typeface="Times New Roman" panose="02020603050405020304" pitchFamily="18" charset="0"/>
              </a:rPr>
              <a:t>A</a:t>
            </a:r>
            <a:r>
              <a:rPr lang="sv-SE" sz="2000" dirty="0">
                <a:solidFill>
                  <a:srgbClr val="EFA800"/>
                </a:solidFill>
                <a:effectLst/>
                <a:latin typeface="Officina Serif ITC Pro Book" panose="02060506030505020204" pitchFamily="18" charset="0"/>
                <a:ea typeface="Times New Roman" panose="02020603050405020304" pitchFamily="18" charset="0"/>
              </a:rPr>
              <a:t>tt spara som </a:t>
            </a:r>
            <a:r>
              <a:rPr lang="sv-SE" sz="2000" dirty="0" err="1">
                <a:solidFill>
                  <a:srgbClr val="EFA800"/>
                </a:solidFill>
                <a:effectLst/>
                <a:latin typeface="Officina Serif ITC Pro Book" panose="02060506030505020204" pitchFamily="18" charset="0"/>
                <a:ea typeface="Times New Roman" panose="02020603050405020304" pitchFamily="18" charset="0"/>
              </a:rPr>
              <a:t>pdf</a:t>
            </a:r>
            <a:r>
              <a:rPr lang="sv-SE" sz="2000" dirty="0">
                <a:solidFill>
                  <a:srgbClr val="EFA800"/>
                </a:solidFill>
                <a:effectLst/>
                <a:latin typeface="Officina Serif ITC Pro Book" panose="02060506030505020204" pitchFamily="18" charset="0"/>
                <a:ea typeface="Times New Roman" panose="02020603050405020304" pitchFamily="18" charset="0"/>
              </a:rPr>
              <a:t> eller att skriva ut</a:t>
            </a:r>
            <a:endParaRPr lang="sv-SE" sz="1700" dirty="0">
              <a:solidFill>
                <a:srgbClr val="EFA800"/>
              </a:solidFill>
              <a:latin typeface="Officina Serif ITC Pro Book" panose="02060506030505020204" pitchFamily="18" charset="0"/>
              <a:ea typeface="Times New Roman" panose="02020603050405020304" pitchFamily="18" charset="0"/>
            </a:endParaRPr>
          </a:p>
          <a:p>
            <a:pPr fontAlgn="base">
              <a:lnSpc>
                <a:spcPct val="120000"/>
              </a:lnSpc>
            </a:pPr>
            <a:endParaRPr lang="sv-SE" sz="2000" dirty="0">
              <a:solidFill>
                <a:srgbClr val="EFA800"/>
              </a:solidFill>
              <a:latin typeface="Officina Serif ITC Pro Book" panose="02060506030505020204" pitchFamily="18" charset="0"/>
              <a:ea typeface="Times New Roman" panose="02020603050405020304" pitchFamily="18" charset="0"/>
            </a:endParaRPr>
          </a:p>
          <a:p>
            <a:pPr fontAlgn="base">
              <a:lnSpc>
                <a:spcPct val="120000"/>
              </a:lnSpc>
            </a:pPr>
            <a:endParaRPr lang="sv-SE" sz="2000" dirty="0">
              <a:effectLst/>
              <a:highlight>
                <a:srgbClr val="FFFF00"/>
              </a:highlight>
              <a:latin typeface="Officina Serif ITC Pro Book" panose="02060506030505020204" pitchFamily="18" charset="0"/>
              <a:ea typeface="Times New Roman" panose="02020603050405020304" pitchFamily="18" charset="0"/>
            </a:endParaRPr>
          </a:p>
        </p:txBody>
      </p:sp>
      <p:pic>
        <p:nvPicPr>
          <p:cNvPr id="4" name="Bildobjekt 3" descr="En bild som visar text, skärmbild, programvara, Webbsida&#10;&#10;AI-genererat innehåll kan vara felaktigt.">
            <a:extLst>
              <a:ext uri="{FF2B5EF4-FFF2-40B4-BE49-F238E27FC236}">
                <a16:creationId xmlns:a16="http://schemas.microsoft.com/office/drawing/2014/main" id="{17B6CD62-6754-11B2-0480-040601213EDC}"/>
              </a:ext>
            </a:extLst>
          </p:cNvPr>
          <p:cNvPicPr>
            <a:picLocks noChangeAspect="1"/>
          </p:cNvPicPr>
          <p:nvPr/>
        </p:nvPicPr>
        <p:blipFill>
          <a:blip r:embed="rId3"/>
          <a:stretch>
            <a:fillRect/>
          </a:stretch>
        </p:blipFill>
        <p:spPr>
          <a:xfrm>
            <a:off x="520258" y="2340845"/>
            <a:ext cx="5669311" cy="4145015"/>
          </a:xfrm>
          <a:prstGeom prst="rect">
            <a:avLst/>
          </a:prstGeom>
          <a:ln>
            <a:solidFill>
              <a:schemeClr val="bg2">
                <a:lumMod val="75000"/>
              </a:schemeClr>
            </a:solidFill>
          </a:ln>
          <a:effectLst>
            <a:outerShdw blurRad="50800" dist="38100" dir="5400000" algn="t" rotWithShape="0">
              <a:prstClr val="black">
                <a:alpha val="40000"/>
              </a:prstClr>
            </a:outerShdw>
          </a:effectLst>
        </p:spPr>
      </p:pic>
      <p:pic>
        <p:nvPicPr>
          <p:cNvPr id="10" name="Bildobjekt 9">
            <a:extLst>
              <a:ext uri="{FF2B5EF4-FFF2-40B4-BE49-F238E27FC236}">
                <a16:creationId xmlns:a16="http://schemas.microsoft.com/office/drawing/2014/main" id="{FBDCE0DA-E355-745A-7CA2-8BE5575FB475}"/>
              </a:ext>
            </a:extLst>
          </p:cNvPr>
          <p:cNvPicPr>
            <a:picLocks noChangeAspect="1"/>
          </p:cNvPicPr>
          <p:nvPr/>
        </p:nvPicPr>
        <p:blipFill>
          <a:blip r:embed="rId4"/>
          <a:stretch>
            <a:fillRect/>
          </a:stretch>
        </p:blipFill>
        <p:spPr>
          <a:xfrm>
            <a:off x="889770" y="5603783"/>
            <a:ext cx="548688" cy="310923"/>
          </a:xfrm>
          <a:prstGeom prst="rect">
            <a:avLst/>
          </a:prstGeom>
        </p:spPr>
      </p:pic>
      <p:pic>
        <p:nvPicPr>
          <p:cNvPr id="8" name="Bildobjekt 7" descr="En bild som visar text, skärmbild, programvara, Datorikon&#10;&#10;AI-genererat innehåll kan vara felaktigt.">
            <a:extLst>
              <a:ext uri="{FF2B5EF4-FFF2-40B4-BE49-F238E27FC236}">
                <a16:creationId xmlns:a16="http://schemas.microsoft.com/office/drawing/2014/main" id="{EE5CF633-1302-499D-6FB6-20C2E28C26AB}"/>
              </a:ext>
            </a:extLst>
          </p:cNvPr>
          <p:cNvPicPr>
            <a:picLocks noChangeAspect="1"/>
          </p:cNvPicPr>
          <p:nvPr/>
        </p:nvPicPr>
        <p:blipFill>
          <a:blip r:embed="rId5"/>
          <a:srcRect l="1901"/>
          <a:stretch>
            <a:fillRect/>
          </a:stretch>
        </p:blipFill>
        <p:spPr>
          <a:xfrm>
            <a:off x="4666501" y="1388019"/>
            <a:ext cx="7053612" cy="4145015"/>
          </a:xfrm>
          <a:prstGeom prst="rect">
            <a:avLst/>
          </a:prstGeom>
          <a:ln>
            <a:solidFill>
              <a:schemeClr val="bg2">
                <a:lumMod val="50000"/>
              </a:schemeClr>
            </a:solidFill>
          </a:ln>
          <a:effectLst>
            <a:outerShdw blurRad="50800" dist="38100" dir="5400000" algn="t" rotWithShape="0">
              <a:prstClr val="black">
                <a:alpha val="40000"/>
              </a:prstClr>
            </a:outerShdw>
          </a:effectLst>
        </p:spPr>
      </p:pic>
      <p:sp>
        <p:nvSpPr>
          <p:cNvPr id="9" name="Pil: höger 8">
            <a:extLst>
              <a:ext uri="{FF2B5EF4-FFF2-40B4-BE49-F238E27FC236}">
                <a16:creationId xmlns:a16="http://schemas.microsoft.com/office/drawing/2014/main" id="{A411FDDF-B345-6D2F-5A02-0636867D944C}"/>
              </a:ext>
            </a:extLst>
          </p:cNvPr>
          <p:cNvSpPr/>
          <p:nvPr/>
        </p:nvSpPr>
        <p:spPr>
          <a:xfrm>
            <a:off x="9323403" y="1838632"/>
            <a:ext cx="530942" cy="270388"/>
          </a:xfrm>
          <a:prstGeom prst="rightArrow">
            <a:avLst/>
          </a:prstGeom>
          <a:solidFill>
            <a:schemeClr val="accent4">
              <a:lumMod val="40000"/>
              <a:lumOff val="60000"/>
            </a:schemeClr>
          </a:solidFill>
          <a:ln>
            <a:solidFill>
              <a:srgbClr val="D78D00"/>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v-SE"/>
          </a:p>
        </p:txBody>
      </p:sp>
      <p:sp>
        <p:nvSpPr>
          <p:cNvPr id="12" name="Pil: höger 11">
            <a:extLst>
              <a:ext uri="{FF2B5EF4-FFF2-40B4-BE49-F238E27FC236}">
                <a16:creationId xmlns:a16="http://schemas.microsoft.com/office/drawing/2014/main" id="{C8E1ADD9-739E-249E-764B-C2D2AB59EAD4}"/>
              </a:ext>
            </a:extLst>
          </p:cNvPr>
          <p:cNvSpPr/>
          <p:nvPr/>
        </p:nvSpPr>
        <p:spPr>
          <a:xfrm>
            <a:off x="9323403" y="2653678"/>
            <a:ext cx="530942" cy="270388"/>
          </a:xfrm>
          <a:prstGeom prst="rightArrow">
            <a:avLst/>
          </a:prstGeom>
          <a:solidFill>
            <a:schemeClr val="accent4">
              <a:lumMod val="20000"/>
              <a:lumOff val="80000"/>
            </a:schemeClr>
          </a:solidFill>
          <a:ln>
            <a:solidFill>
              <a:srgbClr val="D78D00"/>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266213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2627B-F624-A4B2-4953-0EDBDFAAF2C2}"/>
            </a:ext>
          </a:extLst>
        </p:cNvPr>
        <p:cNvGrpSpPr/>
        <p:nvPr/>
      </p:nvGrpSpPr>
      <p:grpSpPr>
        <a:xfrm>
          <a:off x="0" y="0"/>
          <a:ext cx="0" cy="0"/>
          <a:chOff x="0" y="0"/>
          <a:chExt cx="0" cy="0"/>
        </a:xfrm>
      </p:grpSpPr>
      <p:sp>
        <p:nvSpPr>
          <p:cNvPr id="6" name="Rubrik 1">
            <a:extLst>
              <a:ext uri="{FF2B5EF4-FFF2-40B4-BE49-F238E27FC236}">
                <a16:creationId xmlns:a16="http://schemas.microsoft.com/office/drawing/2014/main" id="{3AAB0FB1-7074-75A9-8DED-1E506A2DB95B}"/>
              </a:ext>
            </a:extLst>
          </p:cNvPr>
          <p:cNvSpPr txBox="1">
            <a:spLocks/>
          </p:cNvSpPr>
          <p:nvPr/>
        </p:nvSpPr>
        <p:spPr>
          <a:xfrm>
            <a:off x="693273" y="186785"/>
            <a:ext cx="7975629" cy="1424754"/>
          </a:xfrm>
          <a:prstGeom prst="rect">
            <a:avLst/>
          </a:prstGeom>
        </p:spPr>
        <p:txBody>
          <a:bodyPr vert="horz" lIns="91440" tIns="45720" rIns="91440" bIns="45720" rtlCol="0" anchor="ctr">
            <a:normAutofit/>
          </a:bodyPr>
          <a:lstStyle>
            <a:defPPr>
              <a:defRPr lang="sv-SE"/>
            </a:defPPr>
            <a:lvl1pPr>
              <a:lnSpc>
                <a:spcPct val="90000"/>
              </a:lnSpc>
              <a:spcBef>
                <a:spcPct val="0"/>
              </a:spcBef>
              <a:buNone/>
              <a:defRPr sz="3600" b="1">
                <a:solidFill>
                  <a:srgbClr val="45A2DB"/>
                </a:solidFill>
                <a:latin typeface="Officina Serif ITC Pro Md" panose="02060606030505020204" pitchFamily="18" charset="0"/>
                <a:ea typeface="+mj-ea"/>
                <a:cs typeface="Arial"/>
              </a:defRPr>
            </a:lvl1pPr>
          </a:lstStyle>
          <a:p>
            <a:pPr>
              <a:lnSpc>
                <a:spcPct val="150000"/>
              </a:lnSpc>
            </a:pPr>
            <a:r>
              <a:rPr lang="sv-SE" dirty="0">
                <a:latin typeface="Officina Serif ITC Pro Book" panose="02060506030505020204" pitchFamily="18" charset="0"/>
              </a:rPr>
              <a:t>Frågor och funderingar</a:t>
            </a:r>
          </a:p>
        </p:txBody>
      </p:sp>
      <p:pic>
        <p:nvPicPr>
          <p:cNvPr id="11" name="Bildobjekt 10" descr="En bild som visar Människoansikte, Tecknade serier, illustration, person&#10;&#10;AI-genererat innehåll kan vara felaktigt.">
            <a:extLst>
              <a:ext uri="{FF2B5EF4-FFF2-40B4-BE49-F238E27FC236}">
                <a16:creationId xmlns:a16="http://schemas.microsoft.com/office/drawing/2014/main" id="{49E02FA2-D8FD-483F-0C04-EBE852C41B66}"/>
              </a:ext>
            </a:extLst>
          </p:cNvPr>
          <p:cNvPicPr>
            <a:picLocks noChangeAspect="1"/>
          </p:cNvPicPr>
          <p:nvPr/>
        </p:nvPicPr>
        <p:blipFill>
          <a:blip r:embed="rId3">
            <a:alphaModFix amt="72000"/>
          </a:blip>
          <a:stretch>
            <a:fillRect/>
          </a:stretch>
        </p:blipFill>
        <p:spPr>
          <a:xfrm>
            <a:off x="1907457" y="1451464"/>
            <a:ext cx="7328183" cy="4885454"/>
          </a:xfrm>
          <a:prstGeom prst="rect">
            <a:avLst/>
          </a:prstGeom>
          <a:effectLst>
            <a:softEdge rad="127000"/>
          </a:effectLst>
        </p:spPr>
      </p:pic>
    </p:spTree>
    <p:extLst>
      <p:ext uri="{BB962C8B-B14F-4D97-AF65-F5344CB8AC3E}">
        <p14:creationId xmlns:p14="http://schemas.microsoft.com/office/powerpoint/2010/main" val="993308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75116-FD58-5AEE-DEA5-57D3AA2F0B3E}"/>
            </a:ext>
          </a:extLst>
        </p:cNvPr>
        <p:cNvGrpSpPr/>
        <p:nvPr/>
      </p:nvGrpSpPr>
      <p:grpSpPr>
        <a:xfrm>
          <a:off x="0" y="0"/>
          <a:ext cx="0" cy="0"/>
          <a:chOff x="0" y="0"/>
          <a:chExt cx="0" cy="0"/>
        </a:xfrm>
      </p:grpSpPr>
      <p:sp>
        <p:nvSpPr>
          <p:cNvPr id="6" name="Rubrik 1">
            <a:extLst>
              <a:ext uri="{FF2B5EF4-FFF2-40B4-BE49-F238E27FC236}">
                <a16:creationId xmlns:a16="http://schemas.microsoft.com/office/drawing/2014/main" id="{8EB1422A-467F-86D1-E61D-4D82EF47F851}"/>
              </a:ext>
            </a:extLst>
          </p:cNvPr>
          <p:cNvSpPr txBox="1">
            <a:spLocks/>
          </p:cNvSpPr>
          <p:nvPr/>
        </p:nvSpPr>
        <p:spPr>
          <a:xfrm>
            <a:off x="693273" y="186785"/>
            <a:ext cx="7975629" cy="1424754"/>
          </a:xfrm>
          <a:prstGeom prst="rect">
            <a:avLst/>
          </a:prstGeom>
        </p:spPr>
        <p:txBody>
          <a:bodyPr vert="horz" lIns="91440" tIns="45720" rIns="91440" bIns="45720" rtlCol="0" anchor="ctr">
            <a:normAutofit/>
          </a:bodyPr>
          <a:lstStyle>
            <a:defPPr>
              <a:defRPr lang="sv-SE"/>
            </a:defPPr>
            <a:lvl1pPr>
              <a:lnSpc>
                <a:spcPct val="90000"/>
              </a:lnSpc>
              <a:spcBef>
                <a:spcPct val="0"/>
              </a:spcBef>
              <a:buNone/>
              <a:defRPr sz="3600" b="1">
                <a:solidFill>
                  <a:srgbClr val="45A2DB"/>
                </a:solidFill>
                <a:latin typeface="Officina Serif ITC Pro Md" panose="02060606030505020204" pitchFamily="18" charset="0"/>
                <a:ea typeface="+mj-ea"/>
                <a:cs typeface="Arial"/>
              </a:defRPr>
            </a:lvl1pPr>
          </a:lstStyle>
          <a:p>
            <a:pPr>
              <a:lnSpc>
                <a:spcPct val="150000"/>
              </a:lnSpc>
            </a:pPr>
            <a:r>
              <a:rPr lang="sv-SE" dirty="0">
                <a:latin typeface="Officina Serif ITC Pro Book" panose="02060506030505020204" pitchFamily="18" charset="0"/>
              </a:rPr>
              <a:t>Frågor och funderingar framöver</a:t>
            </a:r>
          </a:p>
        </p:txBody>
      </p:sp>
      <p:sp>
        <p:nvSpPr>
          <p:cNvPr id="7" name="Platshållare för innehåll 2">
            <a:extLst>
              <a:ext uri="{FF2B5EF4-FFF2-40B4-BE49-F238E27FC236}">
                <a16:creationId xmlns:a16="http://schemas.microsoft.com/office/drawing/2014/main" id="{886B7952-CB0E-4768-123C-749545BC5CB4}"/>
              </a:ext>
            </a:extLst>
          </p:cNvPr>
          <p:cNvSpPr txBox="1">
            <a:spLocks/>
          </p:cNvSpPr>
          <p:nvPr/>
        </p:nvSpPr>
        <p:spPr>
          <a:xfrm>
            <a:off x="1341120" y="1388019"/>
            <a:ext cx="10157607" cy="5097841"/>
          </a:xfrm>
          <a:prstGeom prst="rect">
            <a:avLst/>
          </a:prstGeom>
        </p:spPr>
        <p:txBody>
          <a:bodyPr>
            <a:normAutofit/>
          </a:bodyPr>
          <a:lstStyle>
            <a:lvl1pPr marL="216000" indent="-216000" algn="l" defTabSz="914400" rtl="0" eaLnBrk="1" latinLnBrk="0" hangingPunct="1">
              <a:lnSpc>
                <a:spcPts val="2300"/>
              </a:lnSpc>
              <a:spcBef>
                <a:spcPts val="1200"/>
              </a:spcBef>
              <a:buFont typeface="Arial" panose="020B0604020202020204" pitchFamily="34" charset="0"/>
              <a:buChar char="•"/>
              <a:defRPr sz="2200" kern="1200">
                <a:solidFill>
                  <a:schemeClr val="tx1"/>
                </a:solidFill>
                <a:latin typeface="+mn-lt"/>
                <a:ea typeface="+mn-ea"/>
                <a:cs typeface="+mn-cs"/>
              </a:defRPr>
            </a:lvl1pPr>
            <a:lvl2pPr marL="396000" indent="-216000" algn="l" defTabSz="914400" rtl="0" eaLnBrk="1" latinLnBrk="0" hangingPunct="1">
              <a:lnSpc>
                <a:spcPts val="2300"/>
              </a:lnSpc>
              <a:spcBef>
                <a:spcPts val="600"/>
              </a:spcBef>
              <a:buFont typeface="Systemtypsnitt"/>
              <a:buChar char="–"/>
              <a:defRPr sz="2200" kern="1200">
                <a:solidFill>
                  <a:schemeClr val="tx1"/>
                </a:solidFill>
                <a:latin typeface="+mn-lt"/>
                <a:ea typeface="+mn-ea"/>
                <a:cs typeface="+mn-cs"/>
              </a:defRPr>
            </a:lvl2pPr>
            <a:lvl3pPr marL="396000" indent="-216000" algn="l" defTabSz="914400" rtl="0" eaLnBrk="1" latinLnBrk="0" hangingPunct="1">
              <a:lnSpc>
                <a:spcPts val="2300"/>
              </a:lnSpc>
              <a:spcBef>
                <a:spcPts val="600"/>
              </a:spcBef>
              <a:buFont typeface="Systemtypsnitt"/>
              <a:buChar char="–"/>
              <a:defRPr sz="2200" kern="1200" baseline="0">
                <a:solidFill>
                  <a:schemeClr val="tx1"/>
                </a:solidFill>
                <a:latin typeface="+mn-lt"/>
                <a:ea typeface="+mn-ea"/>
                <a:cs typeface="+mn-cs"/>
              </a:defRPr>
            </a:lvl3pPr>
            <a:lvl4pPr marL="396000" indent="-216000" algn="l" defTabSz="914400" rtl="0" eaLnBrk="1" latinLnBrk="0" hangingPunct="1">
              <a:lnSpc>
                <a:spcPts val="2300"/>
              </a:lnSpc>
              <a:spcBef>
                <a:spcPts val="600"/>
              </a:spcBef>
              <a:buFont typeface="Systemtypsnitt"/>
              <a:buChar char="–"/>
              <a:defRPr sz="2200" kern="1200" baseline="0">
                <a:solidFill>
                  <a:schemeClr val="tx1"/>
                </a:solidFill>
                <a:latin typeface="+mn-lt"/>
                <a:ea typeface="+mn-ea"/>
                <a:cs typeface="+mn-cs"/>
              </a:defRPr>
            </a:lvl4pPr>
            <a:lvl5pPr marL="396000" indent="-216000" algn="l" defTabSz="914400" rtl="0" eaLnBrk="1" latinLnBrk="0" hangingPunct="1">
              <a:lnSpc>
                <a:spcPct val="100000"/>
              </a:lnSpc>
              <a:spcBef>
                <a:spcPts val="600"/>
              </a:spcBef>
              <a:buFont typeface="Systemtypsnitt"/>
              <a:buChar char="–"/>
              <a:defRPr sz="2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endParaRPr lang="sv-SE" altLang="sv-SE" sz="2400" dirty="0">
              <a:latin typeface="Officina Serif ITC Pro Book" panose="02060506030505020204" pitchFamily="18" charset="0"/>
              <a:cs typeface="Arial" panose="020B0604020202020204" pitchFamily="34" charset="0"/>
            </a:endParaRPr>
          </a:p>
        </p:txBody>
      </p:sp>
      <p:sp>
        <p:nvSpPr>
          <p:cNvPr id="2" name="Platshållare för innehåll 2">
            <a:extLst>
              <a:ext uri="{FF2B5EF4-FFF2-40B4-BE49-F238E27FC236}">
                <a16:creationId xmlns:a16="http://schemas.microsoft.com/office/drawing/2014/main" id="{E9F009A4-3667-E032-BFD1-59DDDA175201}"/>
              </a:ext>
            </a:extLst>
          </p:cNvPr>
          <p:cNvSpPr txBox="1">
            <a:spLocks/>
          </p:cNvSpPr>
          <p:nvPr/>
        </p:nvSpPr>
        <p:spPr>
          <a:xfrm>
            <a:off x="693273" y="2012894"/>
            <a:ext cx="5949368" cy="4181430"/>
          </a:xfrm>
          <a:prstGeom prst="rect">
            <a:avLst/>
          </a:prstGeom>
        </p:spPr>
        <p:txBody>
          <a:bodyPr>
            <a:normAutofit lnSpcReduction="10000"/>
          </a:bodyPr>
          <a:lstStyle>
            <a:lvl1pPr marL="216000" indent="-216000" algn="l" defTabSz="914400" rtl="0" eaLnBrk="1" latinLnBrk="0" hangingPunct="1">
              <a:lnSpc>
                <a:spcPts val="2300"/>
              </a:lnSpc>
              <a:spcBef>
                <a:spcPts val="1200"/>
              </a:spcBef>
              <a:buFont typeface="Arial" panose="020B0604020202020204" pitchFamily="34" charset="0"/>
              <a:buChar char="•"/>
              <a:defRPr sz="2200" kern="1200">
                <a:solidFill>
                  <a:schemeClr val="tx1"/>
                </a:solidFill>
                <a:latin typeface="+mn-lt"/>
                <a:ea typeface="+mn-ea"/>
                <a:cs typeface="+mn-cs"/>
              </a:defRPr>
            </a:lvl1pPr>
            <a:lvl2pPr marL="396000" indent="-216000" algn="l" defTabSz="914400" rtl="0" eaLnBrk="1" latinLnBrk="0" hangingPunct="1">
              <a:lnSpc>
                <a:spcPts val="2300"/>
              </a:lnSpc>
              <a:spcBef>
                <a:spcPts val="600"/>
              </a:spcBef>
              <a:buFont typeface="Systemtypsnitt"/>
              <a:buChar char="–"/>
              <a:defRPr sz="2200" kern="1200">
                <a:solidFill>
                  <a:schemeClr val="tx1"/>
                </a:solidFill>
                <a:latin typeface="+mn-lt"/>
                <a:ea typeface="+mn-ea"/>
                <a:cs typeface="+mn-cs"/>
              </a:defRPr>
            </a:lvl2pPr>
            <a:lvl3pPr marL="396000" indent="-216000" algn="l" defTabSz="914400" rtl="0" eaLnBrk="1" latinLnBrk="0" hangingPunct="1">
              <a:lnSpc>
                <a:spcPts val="2300"/>
              </a:lnSpc>
              <a:spcBef>
                <a:spcPts val="600"/>
              </a:spcBef>
              <a:buFont typeface="Systemtypsnitt"/>
              <a:buChar char="–"/>
              <a:defRPr sz="2200" kern="1200" baseline="0">
                <a:solidFill>
                  <a:schemeClr val="tx1"/>
                </a:solidFill>
                <a:latin typeface="+mn-lt"/>
                <a:ea typeface="+mn-ea"/>
                <a:cs typeface="+mn-cs"/>
              </a:defRPr>
            </a:lvl3pPr>
            <a:lvl4pPr marL="396000" indent="-216000" algn="l" defTabSz="914400" rtl="0" eaLnBrk="1" latinLnBrk="0" hangingPunct="1">
              <a:lnSpc>
                <a:spcPts val="2300"/>
              </a:lnSpc>
              <a:spcBef>
                <a:spcPts val="600"/>
              </a:spcBef>
              <a:buFont typeface="Systemtypsnitt"/>
              <a:buChar char="–"/>
              <a:defRPr sz="2200" kern="1200" baseline="0">
                <a:solidFill>
                  <a:schemeClr val="tx1"/>
                </a:solidFill>
                <a:latin typeface="+mn-lt"/>
                <a:ea typeface="+mn-ea"/>
                <a:cs typeface="+mn-cs"/>
              </a:defRPr>
            </a:lvl4pPr>
            <a:lvl5pPr marL="396000" indent="-216000" algn="l" defTabSz="914400" rtl="0" eaLnBrk="1" latinLnBrk="0" hangingPunct="1">
              <a:lnSpc>
                <a:spcPct val="100000"/>
              </a:lnSpc>
              <a:spcBef>
                <a:spcPts val="600"/>
              </a:spcBef>
              <a:buFont typeface="Systemtypsnitt"/>
              <a:buChar char="–"/>
              <a:defRPr sz="2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20000"/>
              </a:lnSpc>
              <a:buNone/>
            </a:pPr>
            <a:r>
              <a:rPr lang="sv-SE" sz="2000" dirty="0">
                <a:latin typeface="Officina Serif ITC Pro Book" panose="02060506030505020204" pitchFamily="18" charset="0"/>
                <a:ea typeface="Times New Roman" panose="02020603050405020304" pitchFamily="18" charset="0"/>
              </a:rPr>
              <a:t>Frågor om temat: </a:t>
            </a:r>
            <a:r>
              <a:rPr lang="sv-SE" sz="2000" dirty="0">
                <a:solidFill>
                  <a:srgbClr val="FF0000"/>
                </a:solidFill>
                <a:latin typeface="Officina Serif ITC Pro Book" panose="02060506030505020204" pitchFamily="18" charset="0"/>
                <a:ea typeface="Times New Roman" panose="02020603050405020304" pitchFamily="18" charset="0"/>
                <a:hlinkClick r:id="rId3"/>
              </a:rPr>
              <a:t>tina.haggholm@ntaskolutveckling.se</a:t>
            </a:r>
            <a:endParaRPr lang="sv-SE" sz="2000" dirty="0">
              <a:solidFill>
                <a:srgbClr val="FF0000"/>
              </a:solidFill>
              <a:latin typeface="Officina Serif ITC Pro Book" panose="02060506030505020204" pitchFamily="18" charset="0"/>
              <a:ea typeface="Times New Roman" panose="02020603050405020304" pitchFamily="18" charset="0"/>
            </a:endParaRPr>
          </a:p>
          <a:p>
            <a:pPr marL="0" indent="0" fontAlgn="base">
              <a:lnSpc>
                <a:spcPct val="120000"/>
              </a:lnSpc>
              <a:buNone/>
            </a:pPr>
            <a:r>
              <a:rPr lang="sv-SE" sz="2000" dirty="0">
                <a:latin typeface="Officina Serif ITC Pro Book" panose="02060506030505020204" pitchFamily="18" charset="0"/>
                <a:ea typeface="Times New Roman" panose="02020603050405020304" pitchFamily="18" charset="0"/>
              </a:rPr>
              <a:t>Akut felanmälan: </a:t>
            </a:r>
            <a:r>
              <a:rPr lang="sv-SE" sz="2000" dirty="0">
                <a:solidFill>
                  <a:srgbClr val="FF0000"/>
                </a:solidFill>
                <a:latin typeface="Officina Serif ITC Pro Book" panose="02060506030505020204" pitchFamily="18" charset="0"/>
                <a:ea typeface="Times New Roman" panose="02020603050405020304" pitchFamily="18" charset="0"/>
                <a:hlinkClick r:id="rId4"/>
              </a:rPr>
              <a:t>info@ntaskolutveckling.se</a:t>
            </a:r>
            <a:endParaRPr lang="sv-SE" sz="2000" dirty="0">
              <a:solidFill>
                <a:srgbClr val="FF0000"/>
              </a:solidFill>
              <a:latin typeface="Officina Serif ITC Pro Book" panose="02060506030505020204" pitchFamily="18" charset="0"/>
              <a:ea typeface="Times New Roman" panose="02020603050405020304" pitchFamily="18" charset="0"/>
            </a:endParaRPr>
          </a:p>
          <a:p>
            <a:pPr marL="0" indent="0" fontAlgn="base">
              <a:lnSpc>
                <a:spcPct val="120000"/>
              </a:lnSpc>
              <a:buNone/>
            </a:pPr>
            <a:br>
              <a:rPr lang="sv-SE" sz="2000" dirty="0">
                <a:latin typeface="Officina Serif ITC Pro Book" panose="02060506030505020204" pitchFamily="18" charset="0"/>
                <a:ea typeface="Times New Roman" panose="02020603050405020304" pitchFamily="18" charset="0"/>
              </a:rPr>
            </a:br>
            <a:r>
              <a:rPr lang="sv-SE" sz="2000" dirty="0">
                <a:latin typeface="Officina Serif ITC Pro Book" panose="02060506030505020204" pitchFamily="18" charset="0"/>
                <a:ea typeface="Times New Roman" panose="02020603050405020304" pitchFamily="18" charset="0"/>
              </a:rPr>
              <a:t>Rapportera fel och förbättringsförslag:</a:t>
            </a:r>
          </a:p>
          <a:p>
            <a:pPr marL="0" indent="0" fontAlgn="base">
              <a:lnSpc>
                <a:spcPct val="120000"/>
              </a:lnSpc>
              <a:buNone/>
            </a:pPr>
            <a:endParaRPr lang="sv-SE" sz="2000" dirty="0">
              <a:solidFill>
                <a:srgbClr val="FF0000"/>
              </a:solidFill>
              <a:latin typeface="Officina Serif ITC Pro Book" panose="02060506030505020204" pitchFamily="18" charset="0"/>
              <a:ea typeface="Times New Roman" panose="02020603050405020304" pitchFamily="18" charset="0"/>
            </a:endParaRPr>
          </a:p>
          <a:p>
            <a:pPr marL="0" indent="0" fontAlgn="base">
              <a:lnSpc>
                <a:spcPct val="120000"/>
              </a:lnSpc>
              <a:buNone/>
            </a:pPr>
            <a:endParaRPr lang="sv-SE" sz="2000" dirty="0">
              <a:solidFill>
                <a:srgbClr val="FF0000"/>
              </a:solidFill>
              <a:latin typeface="Officina Serif ITC Pro Book" panose="02060506030505020204" pitchFamily="18" charset="0"/>
              <a:ea typeface="Times New Roman" panose="02020603050405020304" pitchFamily="18" charset="0"/>
            </a:endParaRPr>
          </a:p>
          <a:p>
            <a:pPr marL="0" indent="0" fontAlgn="base">
              <a:lnSpc>
                <a:spcPct val="120000"/>
              </a:lnSpc>
              <a:buNone/>
            </a:pPr>
            <a:endParaRPr lang="sv-SE" sz="2000" dirty="0">
              <a:solidFill>
                <a:srgbClr val="FF0000"/>
              </a:solidFill>
              <a:latin typeface="Officina Serif ITC Pro Book" panose="02060506030505020204" pitchFamily="18" charset="0"/>
              <a:ea typeface="Times New Roman" panose="02020603050405020304" pitchFamily="18" charset="0"/>
            </a:endParaRPr>
          </a:p>
          <a:p>
            <a:pPr marL="0" indent="0" fontAlgn="base">
              <a:lnSpc>
                <a:spcPct val="120000"/>
              </a:lnSpc>
              <a:buNone/>
            </a:pPr>
            <a:r>
              <a:rPr lang="sv-SE" sz="2000" dirty="0">
                <a:solidFill>
                  <a:srgbClr val="FF0000"/>
                </a:solidFill>
                <a:latin typeface="Officina Serif ITC Pro Book" panose="02060506030505020204" pitchFamily="18" charset="0"/>
                <a:ea typeface="Times New Roman" panose="02020603050405020304" pitchFamily="18" charset="0"/>
                <a:hlinkClick r:id="rId5"/>
              </a:rPr>
              <a:t>https://ntaskolutveckling.nu/fff-formular-for-fel-och-forbattringar/</a:t>
            </a:r>
            <a:endParaRPr lang="sv-SE" sz="2000" dirty="0">
              <a:solidFill>
                <a:srgbClr val="FF0000"/>
              </a:solidFill>
              <a:latin typeface="Officina Serif ITC Pro Book" panose="02060506030505020204" pitchFamily="18" charset="0"/>
              <a:ea typeface="Times New Roman" panose="02020603050405020304" pitchFamily="18" charset="0"/>
            </a:endParaRPr>
          </a:p>
          <a:p>
            <a:pPr marL="0" indent="0" fontAlgn="base">
              <a:lnSpc>
                <a:spcPct val="120000"/>
              </a:lnSpc>
              <a:buNone/>
            </a:pPr>
            <a:endParaRPr lang="sv-SE" sz="2000" dirty="0">
              <a:solidFill>
                <a:srgbClr val="FF0000"/>
              </a:solidFill>
              <a:latin typeface="Officina Serif ITC Pro Book" panose="02060506030505020204" pitchFamily="18" charset="0"/>
              <a:ea typeface="Times New Roman" panose="02020603050405020304" pitchFamily="18" charset="0"/>
            </a:endParaRPr>
          </a:p>
          <a:p>
            <a:pPr marL="0" indent="0" fontAlgn="base">
              <a:lnSpc>
                <a:spcPct val="120000"/>
              </a:lnSpc>
              <a:buNone/>
            </a:pPr>
            <a:endParaRPr lang="sv-SE" sz="1700" dirty="0">
              <a:solidFill>
                <a:srgbClr val="FF0000"/>
              </a:solidFill>
              <a:latin typeface="Officina Serif ITC Pro Book" panose="02060506030505020204" pitchFamily="18" charset="0"/>
              <a:ea typeface="Times New Roman" panose="02020603050405020304" pitchFamily="18" charset="0"/>
            </a:endParaRPr>
          </a:p>
          <a:p>
            <a:pPr fontAlgn="base">
              <a:lnSpc>
                <a:spcPct val="120000"/>
              </a:lnSpc>
            </a:pPr>
            <a:endParaRPr lang="sv-SE" sz="2000" dirty="0">
              <a:latin typeface="Officina Serif ITC Pro Book" panose="02060506030505020204" pitchFamily="18" charset="0"/>
              <a:ea typeface="Times New Roman" panose="02020603050405020304" pitchFamily="18" charset="0"/>
            </a:endParaRPr>
          </a:p>
          <a:p>
            <a:pPr fontAlgn="base">
              <a:lnSpc>
                <a:spcPct val="120000"/>
              </a:lnSpc>
            </a:pPr>
            <a:endParaRPr lang="sv-SE" sz="2000" dirty="0">
              <a:effectLst/>
              <a:highlight>
                <a:srgbClr val="FFFF00"/>
              </a:highlight>
              <a:latin typeface="Officina Serif ITC Pro Book" panose="02060506030505020204" pitchFamily="18" charset="0"/>
              <a:ea typeface="Times New Roman" panose="02020603050405020304" pitchFamily="18" charset="0"/>
            </a:endParaRPr>
          </a:p>
        </p:txBody>
      </p:sp>
      <p:pic>
        <p:nvPicPr>
          <p:cNvPr id="4" name="Bildobjekt 3" descr="En bild som visar text, skärmbild, Teckensnitt&#10;&#10;AI-genererat innehåll kan vara felaktigt.">
            <a:extLst>
              <a:ext uri="{FF2B5EF4-FFF2-40B4-BE49-F238E27FC236}">
                <a16:creationId xmlns:a16="http://schemas.microsoft.com/office/drawing/2014/main" id="{2E18D327-41DF-540C-1B99-61C420B9F220}"/>
              </a:ext>
            </a:extLst>
          </p:cNvPr>
          <p:cNvPicPr>
            <a:picLocks noChangeAspect="1"/>
          </p:cNvPicPr>
          <p:nvPr/>
        </p:nvPicPr>
        <p:blipFill>
          <a:blip r:embed="rId6"/>
          <a:srcRect t="39113"/>
          <a:stretch>
            <a:fillRect/>
          </a:stretch>
        </p:blipFill>
        <p:spPr>
          <a:xfrm>
            <a:off x="840527" y="3834226"/>
            <a:ext cx="3657788" cy="1361006"/>
          </a:xfrm>
          <a:prstGeom prst="rect">
            <a:avLst/>
          </a:prstGeom>
          <a:ln w="28575">
            <a:solidFill>
              <a:srgbClr val="A6B42F"/>
            </a:solidFill>
          </a:ln>
        </p:spPr>
      </p:pic>
    </p:spTree>
    <p:extLst>
      <p:ext uri="{BB962C8B-B14F-4D97-AF65-F5344CB8AC3E}">
        <p14:creationId xmlns:p14="http://schemas.microsoft.com/office/powerpoint/2010/main" val="310319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3D6AA-B806-B72E-BBDB-67BAB27A696F}"/>
            </a:ext>
          </a:extLst>
        </p:cNvPr>
        <p:cNvGrpSpPr/>
        <p:nvPr/>
      </p:nvGrpSpPr>
      <p:grpSpPr>
        <a:xfrm>
          <a:off x="0" y="0"/>
          <a:ext cx="0" cy="0"/>
          <a:chOff x="0" y="0"/>
          <a:chExt cx="0" cy="0"/>
        </a:xfrm>
      </p:grpSpPr>
      <p:sp>
        <p:nvSpPr>
          <p:cNvPr id="6" name="Rubrik 1">
            <a:extLst>
              <a:ext uri="{FF2B5EF4-FFF2-40B4-BE49-F238E27FC236}">
                <a16:creationId xmlns:a16="http://schemas.microsoft.com/office/drawing/2014/main" id="{0E904FE0-2055-C5DD-A2C4-B162028D6484}"/>
              </a:ext>
            </a:extLst>
          </p:cNvPr>
          <p:cNvSpPr txBox="1">
            <a:spLocks/>
          </p:cNvSpPr>
          <p:nvPr/>
        </p:nvSpPr>
        <p:spPr>
          <a:xfrm>
            <a:off x="950345" y="144014"/>
            <a:ext cx="7975629" cy="14247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45A2DB"/>
                </a:solidFill>
                <a:latin typeface="+mn-lt"/>
                <a:ea typeface="+mj-ea"/>
                <a:cs typeface="+mj-cs"/>
              </a:defRPr>
            </a:lvl1pPr>
          </a:lstStyle>
          <a:p>
            <a:r>
              <a:rPr lang="sv-SE" sz="3600" dirty="0">
                <a:solidFill>
                  <a:srgbClr val="36A4E1"/>
                </a:solidFill>
                <a:latin typeface="Officina Serif ITC Pro Md" panose="02060606030505020204" pitchFamily="18" charset="0"/>
                <a:ea typeface="+mn-ea"/>
                <a:cs typeface="Arial" panose="020B0604020202020204" pitchFamily="34" charset="0"/>
              </a:rPr>
              <a:t>Revidering av tema Kroppen 2025</a:t>
            </a:r>
          </a:p>
        </p:txBody>
      </p:sp>
      <p:sp>
        <p:nvSpPr>
          <p:cNvPr id="7" name="Platshållare för innehåll 2">
            <a:extLst>
              <a:ext uri="{FF2B5EF4-FFF2-40B4-BE49-F238E27FC236}">
                <a16:creationId xmlns:a16="http://schemas.microsoft.com/office/drawing/2014/main" id="{9AAFDEEB-0DD5-BA1F-9B1C-696B2C4EF114}"/>
              </a:ext>
            </a:extLst>
          </p:cNvPr>
          <p:cNvSpPr txBox="1">
            <a:spLocks/>
          </p:cNvSpPr>
          <p:nvPr/>
        </p:nvSpPr>
        <p:spPr>
          <a:xfrm>
            <a:off x="1123688" y="1454239"/>
            <a:ext cx="9607786" cy="4358148"/>
          </a:xfrm>
          <a:prstGeom prst="rect">
            <a:avLst/>
          </a:prstGeom>
        </p:spPr>
        <p:txBody>
          <a:bodyPr>
            <a:normAutofit fontScale="92500" lnSpcReduction="20000"/>
          </a:bodyPr>
          <a:lstStyle>
            <a:lvl1pPr marL="216000" indent="-216000" algn="l" defTabSz="914400" rtl="0" eaLnBrk="1" latinLnBrk="0" hangingPunct="1">
              <a:lnSpc>
                <a:spcPts val="2300"/>
              </a:lnSpc>
              <a:spcBef>
                <a:spcPts val="1200"/>
              </a:spcBef>
              <a:buFont typeface="Arial" panose="020B0604020202020204" pitchFamily="34" charset="0"/>
              <a:buChar char="•"/>
              <a:defRPr sz="2200" kern="1200">
                <a:solidFill>
                  <a:schemeClr val="tx1"/>
                </a:solidFill>
                <a:latin typeface="+mn-lt"/>
                <a:ea typeface="+mn-ea"/>
                <a:cs typeface="+mn-cs"/>
              </a:defRPr>
            </a:lvl1pPr>
            <a:lvl2pPr marL="396000" indent="-216000" algn="l" defTabSz="914400" rtl="0" eaLnBrk="1" latinLnBrk="0" hangingPunct="1">
              <a:lnSpc>
                <a:spcPts val="2300"/>
              </a:lnSpc>
              <a:spcBef>
                <a:spcPts val="600"/>
              </a:spcBef>
              <a:buFont typeface="Systemtypsnitt"/>
              <a:buChar char="–"/>
              <a:defRPr sz="2200" kern="1200">
                <a:solidFill>
                  <a:schemeClr val="tx1"/>
                </a:solidFill>
                <a:latin typeface="+mn-lt"/>
                <a:ea typeface="+mn-ea"/>
                <a:cs typeface="+mn-cs"/>
              </a:defRPr>
            </a:lvl2pPr>
            <a:lvl3pPr marL="396000" indent="-216000" algn="l" defTabSz="914400" rtl="0" eaLnBrk="1" latinLnBrk="0" hangingPunct="1">
              <a:lnSpc>
                <a:spcPts val="2300"/>
              </a:lnSpc>
              <a:spcBef>
                <a:spcPts val="600"/>
              </a:spcBef>
              <a:buFont typeface="Systemtypsnitt"/>
              <a:buChar char="–"/>
              <a:defRPr sz="2200" kern="1200" baseline="0">
                <a:solidFill>
                  <a:schemeClr val="tx1"/>
                </a:solidFill>
                <a:latin typeface="+mn-lt"/>
                <a:ea typeface="+mn-ea"/>
                <a:cs typeface="+mn-cs"/>
              </a:defRPr>
            </a:lvl3pPr>
            <a:lvl4pPr marL="396000" indent="-216000" algn="l" defTabSz="914400" rtl="0" eaLnBrk="1" latinLnBrk="0" hangingPunct="1">
              <a:lnSpc>
                <a:spcPts val="2300"/>
              </a:lnSpc>
              <a:spcBef>
                <a:spcPts val="600"/>
              </a:spcBef>
              <a:buFont typeface="Systemtypsnitt"/>
              <a:buChar char="–"/>
              <a:defRPr sz="2200" kern="1200" baseline="0">
                <a:solidFill>
                  <a:schemeClr val="tx1"/>
                </a:solidFill>
                <a:latin typeface="+mn-lt"/>
                <a:ea typeface="+mn-ea"/>
                <a:cs typeface="+mn-cs"/>
              </a:defRPr>
            </a:lvl4pPr>
            <a:lvl5pPr marL="396000" indent="-216000" algn="l" defTabSz="914400" rtl="0" eaLnBrk="1" latinLnBrk="0" hangingPunct="1">
              <a:lnSpc>
                <a:spcPct val="100000"/>
              </a:lnSpc>
              <a:spcBef>
                <a:spcPts val="600"/>
              </a:spcBef>
              <a:buFont typeface="Systemtypsnitt"/>
              <a:buChar char="–"/>
              <a:defRPr sz="2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sv-SE" sz="2300" dirty="0">
                <a:solidFill>
                  <a:srgbClr val="2F5496"/>
                </a:solidFill>
                <a:effectLst/>
                <a:latin typeface="Officina Serif ITC Pro Md" panose="02060606030505020204" pitchFamily="18" charset="0"/>
                <a:ea typeface="Times New Roman" panose="02020603050405020304" pitchFamily="18" charset="0"/>
              </a:rPr>
              <a:t>Mål </a:t>
            </a:r>
          </a:p>
          <a:p>
            <a:pPr marL="0" indent="0" fontAlgn="base">
              <a:lnSpc>
                <a:spcPct val="120000"/>
              </a:lnSpc>
              <a:buNone/>
            </a:pPr>
            <a:r>
              <a:rPr lang="sv-SE" sz="2400" dirty="0">
                <a:effectLst/>
                <a:latin typeface="Officina Serif ITC Pro Book" panose="02060506030505020204" pitchFamily="18" charset="0"/>
                <a:ea typeface="Times New Roman" panose="02020603050405020304" pitchFamily="18" charset="0"/>
              </a:rPr>
              <a:t>Målet är att temat ska få ökad användning, vilket kräver att det: </a:t>
            </a:r>
          </a:p>
          <a:p>
            <a:pPr marL="0" indent="0" fontAlgn="base">
              <a:lnSpc>
                <a:spcPct val="120000"/>
              </a:lnSpc>
              <a:buNone/>
            </a:pPr>
            <a:r>
              <a:rPr lang="sv-SE" sz="2400" dirty="0">
                <a:effectLst/>
                <a:latin typeface="Officina Serif ITC Pro Book" panose="02060506030505020204" pitchFamily="18" charset="0"/>
                <a:ea typeface="Times New Roman" panose="02020603050405020304" pitchFamily="18" charset="0"/>
              </a:rPr>
              <a:t>•	utgår från aktuell kursplan</a:t>
            </a:r>
          </a:p>
          <a:p>
            <a:pPr marL="0" indent="0" fontAlgn="base">
              <a:lnSpc>
                <a:spcPct val="120000"/>
              </a:lnSpc>
              <a:buNone/>
            </a:pPr>
            <a:r>
              <a:rPr lang="sv-SE" sz="2400" dirty="0">
                <a:effectLst/>
                <a:latin typeface="Officina Serif ITC Pro Book" panose="02060506030505020204" pitchFamily="18" charset="0"/>
                <a:ea typeface="Times New Roman" panose="02020603050405020304" pitchFamily="18" charset="0"/>
              </a:rPr>
              <a:t>•	är ämnesmässigt korrekt </a:t>
            </a:r>
          </a:p>
          <a:p>
            <a:pPr marL="0" indent="0" fontAlgn="base">
              <a:lnSpc>
                <a:spcPct val="120000"/>
              </a:lnSpc>
              <a:buNone/>
            </a:pPr>
            <a:r>
              <a:rPr lang="sv-SE" sz="2400" dirty="0">
                <a:effectLst/>
                <a:latin typeface="Officina Serif ITC Pro Book" panose="02060506030505020204" pitchFamily="18" charset="0"/>
                <a:ea typeface="Times New Roman" panose="02020603050405020304" pitchFamily="18" charset="0"/>
              </a:rPr>
              <a:t>•	har en kontinuerlig begrepps- och bildanvändning</a:t>
            </a:r>
          </a:p>
          <a:p>
            <a:pPr marL="0" indent="0" fontAlgn="base">
              <a:lnSpc>
                <a:spcPct val="120000"/>
              </a:lnSpc>
              <a:buNone/>
            </a:pPr>
            <a:r>
              <a:rPr lang="sv-SE" sz="2400" dirty="0">
                <a:effectLst/>
                <a:latin typeface="Officina Serif ITC Pro Book" panose="02060506030505020204" pitchFamily="18" charset="0"/>
                <a:ea typeface="Times New Roman" panose="02020603050405020304" pitchFamily="18" charset="0"/>
              </a:rPr>
              <a:t>•	ger läraren mer stöd i NTA:s arbetssätt</a:t>
            </a:r>
          </a:p>
          <a:p>
            <a:pPr marL="0" indent="0" fontAlgn="base">
              <a:lnSpc>
                <a:spcPct val="120000"/>
              </a:lnSpc>
              <a:buNone/>
            </a:pPr>
            <a:r>
              <a:rPr lang="sv-SE" sz="2400" dirty="0">
                <a:effectLst/>
                <a:latin typeface="Officina Serif ITC Pro Book" panose="02060506030505020204" pitchFamily="18" charset="0"/>
                <a:ea typeface="Times New Roman" panose="02020603050405020304" pitchFamily="18" charset="0"/>
              </a:rPr>
              <a:t>•	är välfungerande digitalt </a:t>
            </a:r>
          </a:p>
          <a:p>
            <a:pPr marL="0" indent="0" fontAlgn="base">
              <a:lnSpc>
                <a:spcPct val="120000"/>
              </a:lnSpc>
              <a:buNone/>
            </a:pPr>
            <a:r>
              <a:rPr lang="sv-SE" sz="2400" dirty="0">
                <a:effectLst/>
                <a:latin typeface="Officina Serif ITC Pro Book" panose="02060506030505020204" pitchFamily="18" charset="0"/>
                <a:ea typeface="Times New Roman" panose="02020603050405020304" pitchFamily="18" charset="0"/>
              </a:rPr>
              <a:t>•	är målgruppsanpassad till aktuell elevgrupp och för undervisande lärare </a:t>
            </a:r>
          </a:p>
          <a:p>
            <a:pPr marL="0" indent="0" fontAlgn="base">
              <a:lnSpc>
                <a:spcPct val="120000"/>
              </a:lnSpc>
              <a:buNone/>
            </a:pPr>
            <a:r>
              <a:rPr lang="sv-SE" sz="2400" dirty="0">
                <a:effectLst/>
                <a:latin typeface="Officina Serif ITC Pro Book" panose="02060506030505020204" pitchFamily="18" charset="0"/>
                <a:ea typeface="Times New Roman" panose="02020603050405020304" pitchFamily="18" charset="0"/>
              </a:rPr>
              <a:t>•	kan ge stöd för elever med behov av anpassningar.</a:t>
            </a:r>
          </a:p>
          <a:p>
            <a:pPr marL="0" indent="0" fontAlgn="base">
              <a:lnSpc>
                <a:spcPct val="120000"/>
              </a:lnSpc>
              <a:buNone/>
            </a:pPr>
            <a:endParaRPr lang="sv-SE" sz="1800" dirty="0">
              <a:effectLst/>
              <a:highlight>
                <a:srgbClr val="FFFF00"/>
              </a:highlight>
              <a:latin typeface="Officina Serif ITC Pro Md" panose="02060606030505020204" pitchFamily="18" charset="0"/>
              <a:ea typeface="Times New Roman" panose="02020603050405020304" pitchFamily="18" charset="0"/>
            </a:endParaRPr>
          </a:p>
        </p:txBody>
      </p:sp>
    </p:spTree>
    <p:extLst>
      <p:ext uri="{BB962C8B-B14F-4D97-AF65-F5344CB8AC3E}">
        <p14:creationId xmlns:p14="http://schemas.microsoft.com/office/powerpoint/2010/main" val="2667557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1B9F6-BEC9-7EBE-B638-262FD1F5D633}"/>
            </a:ext>
          </a:extLst>
        </p:cNvPr>
        <p:cNvGrpSpPr/>
        <p:nvPr/>
      </p:nvGrpSpPr>
      <p:grpSpPr>
        <a:xfrm>
          <a:off x="0" y="0"/>
          <a:ext cx="0" cy="0"/>
          <a:chOff x="0" y="0"/>
          <a:chExt cx="0" cy="0"/>
        </a:xfrm>
      </p:grpSpPr>
      <p:sp>
        <p:nvSpPr>
          <p:cNvPr id="6" name="Rubrik 1">
            <a:extLst>
              <a:ext uri="{FF2B5EF4-FFF2-40B4-BE49-F238E27FC236}">
                <a16:creationId xmlns:a16="http://schemas.microsoft.com/office/drawing/2014/main" id="{196B6D4B-B5A6-3DD6-E54E-7CA8FB130E55}"/>
              </a:ext>
            </a:extLst>
          </p:cNvPr>
          <p:cNvSpPr txBox="1">
            <a:spLocks/>
          </p:cNvSpPr>
          <p:nvPr/>
        </p:nvSpPr>
        <p:spPr>
          <a:xfrm>
            <a:off x="1109833" y="152266"/>
            <a:ext cx="7975629" cy="14247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45A2DB"/>
                </a:solidFill>
                <a:latin typeface="+mn-lt"/>
                <a:ea typeface="+mj-ea"/>
                <a:cs typeface="+mj-cs"/>
              </a:defRPr>
            </a:lvl1pPr>
          </a:lstStyle>
          <a:p>
            <a:r>
              <a:rPr lang="sv-SE" sz="3600" dirty="0">
                <a:solidFill>
                  <a:srgbClr val="36A4E1"/>
                </a:solidFill>
                <a:latin typeface="Officina Serif ITC Pro Md" panose="02060606030505020204" pitchFamily="18" charset="0"/>
                <a:ea typeface="+mn-ea"/>
                <a:cs typeface="Arial" panose="020B0604020202020204" pitchFamily="34" charset="0"/>
              </a:rPr>
              <a:t>Projektets tidsplan</a:t>
            </a:r>
          </a:p>
        </p:txBody>
      </p:sp>
      <p:sp>
        <p:nvSpPr>
          <p:cNvPr id="7" name="Platshållare för innehåll 2">
            <a:extLst>
              <a:ext uri="{FF2B5EF4-FFF2-40B4-BE49-F238E27FC236}">
                <a16:creationId xmlns:a16="http://schemas.microsoft.com/office/drawing/2014/main" id="{62A707C7-EB2F-A066-23FA-ABBEBAF906D5}"/>
              </a:ext>
            </a:extLst>
          </p:cNvPr>
          <p:cNvSpPr txBox="1">
            <a:spLocks/>
          </p:cNvSpPr>
          <p:nvPr/>
        </p:nvSpPr>
        <p:spPr>
          <a:xfrm>
            <a:off x="1109833" y="2292035"/>
            <a:ext cx="8156604" cy="4358148"/>
          </a:xfrm>
          <a:prstGeom prst="rect">
            <a:avLst/>
          </a:prstGeom>
        </p:spPr>
        <p:txBody>
          <a:bodyPr lIns="91440" tIns="45720" rIns="91440" bIns="45720" anchor="t">
            <a:normAutofit/>
          </a:bodyPr>
          <a:lstStyle>
            <a:lvl1pPr marL="216000" indent="-216000" algn="l" defTabSz="914400" rtl="0" eaLnBrk="1" latinLnBrk="0" hangingPunct="1">
              <a:lnSpc>
                <a:spcPts val="2300"/>
              </a:lnSpc>
              <a:spcBef>
                <a:spcPts val="1200"/>
              </a:spcBef>
              <a:buFont typeface="Arial" panose="020B0604020202020204" pitchFamily="34" charset="0"/>
              <a:buChar char="•"/>
              <a:defRPr sz="2200" kern="1200">
                <a:solidFill>
                  <a:schemeClr val="tx1"/>
                </a:solidFill>
                <a:latin typeface="+mn-lt"/>
                <a:ea typeface="+mn-ea"/>
                <a:cs typeface="+mn-cs"/>
              </a:defRPr>
            </a:lvl1pPr>
            <a:lvl2pPr marL="396000" indent="-216000" algn="l" defTabSz="914400" rtl="0" eaLnBrk="1" latinLnBrk="0" hangingPunct="1">
              <a:lnSpc>
                <a:spcPts val="2300"/>
              </a:lnSpc>
              <a:spcBef>
                <a:spcPts val="600"/>
              </a:spcBef>
              <a:buFont typeface="Systemtypsnitt"/>
              <a:buChar char="–"/>
              <a:defRPr sz="2200" kern="1200">
                <a:solidFill>
                  <a:schemeClr val="tx1"/>
                </a:solidFill>
                <a:latin typeface="+mn-lt"/>
                <a:ea typeface="+mn-ea"/>
                <a:cs typeface="+mn-cs"/>
              </a:defRPr>
            </a:lvl2pPr>
            <a:lvl3pPr marL="396000" indent="-216000" algn="l" defTabSz="914400" rtl="0" eaLnBrk="1" latinLnBrk="0" hangingPunct="1">
              <a:lnSpc>
                <a:spcPts val="2300"/>
              </a:lnSpc>
              <a:spcBef>
                <a:spcPts val="600"/>
              </a:spcBef>
              <a:buFont typeface="Systemtypsnitt"/>
              <a:buChar char="–"/>
              <a:defRPr sz="2200" kern="1200" baseline="0">
                <a:solidFill>
                  <a:schemeClr val="tx1"/>
                </a:solidFill>
                <a:latin typeface="+mn-lt"/>
                <a:ea typeface="+mn-ea"/>
                <a:cs typeface="+mn-cs"/>
              </a:defRPr>
            </a:lvl3pPr>
            <a:lvl4pPr marL="396000" indent="-216000" algn="l" defTabSz="914400" rtl="0" eaLnBrk="1" latinLnBrk="0" hangingPunct="1">
              <a:lnSpc>
                <a:spcPts val="2300"/>
              </a:lnSpc>
              <a:spcBef>
                <a:spcPts val="600"/>
              </a:spcBef>
              <a:buFont typeface="Systemtypsnitt"/>
              <a:buChar char="–"/>
              <a:defRPr sz="2200" kern="1200" baseline="0">
                <a:solidFill>
                  <a:schemeClr val="tx1"/>
                </a:solidFill>
                <a:latin typeface="+mn-lt"/>
                <a:ea typeface="+mn-ea"/>
                <a:cs typeface="+mn-cs"/>
              </a:defRPr>
            </a:lvl4pPr>
            <a:lvl5pPr marL="396000" indent="-216000" algn="l" defTabSz="914400" rtl="0" eaLnBrk="1" latinLnBrk="0" hangingPunct="1">
              <a:lnSpc>
                <a:spcPct val="100000"/>
              </a:lnSpc>
              <a:spcBef>
                <a:spcPts val="600"/>
              </a:spcBef>
              <a:buFont typeface="Systemtypsnitt"/>
              <a:buChar char="–"/>
              <a:defRPr sz="2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5900" indent="-215900">
              <a:spcAft>
                <a:spcPts val="1200"/>
              </a:spcAft>
            </a:pPr>
            <a:endParaRPr lang="sv-SE" altLang="sv-SE" sz="2400">
              <a:latin typeface="Arial" panose="020B0604020202020204" pitchFamily="34" charset="0"/>
              <a:cs typeface="Arial" panose="020B0604020202020204" pitchFamily="34" charset="0"/>
            </a:endParaRPr>
          </a:p>
        </p:txBody>
      </p:sp>
      <p:sp>
        <p:nvSpPr>
          <p:cNvPr id="4" name="AutoShape 4">
            <a:extLst>
              <a:ext uri="{FF2B5EF4-FFF2-40B4-BE49-F238E27FC236}">
                <a16:creationId xmlns:a16="http://schemas.microsoft.com/office/drawing/2014/main" id="{05F3C0F1-37B5-348B-D194-9B10A9D7B3C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9" name="AutoShape 8">
            <a:extLst>
              <a:ext uri="{FF2B5EF4-FFF2-40B4-BE49-F238E27FC236}">
                <a16:creationId xmlns:a16="http://schemas.microsoft.com/office/drawing/2014/main" id="{46A9012F-5069-3532-733A-6B110E77278A}"/>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0" name="AutoShape 10">
            <a:extLst>
              <a:ext uri="{FF2B5EF4-FFF2-40B4-BE49-F238E27FC236}">
                <a16:creationId xmlns:a16="http://schemas.microsoft.com/office/drawing/2014/main" id="{51CDAB13-2B90-42AE-9E08-24B8ABA172F2}"/>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graphicFrame>
        <p:nvGraphicFramePr>
          <p:cNvPr id="2" name="Diagram 1">
            <a:extLst>
              <a:ext uri="{FF2B5EF4-FFF2-40B4-BE49-F238E27FC236}">
                <a16:creationId xmlns:a16="http://schemas.microsoft.com/office/drawing/2014/main" id="{D49731BE-7641-06AF-191F-80F446D7F94F}"/>
              </a:ext>
            </a:extLst>
          </p:cNvPr>
          <p:cNvGraphicFramePr/>
          <p:nvPr>
            <p:extLst>
              <p:ext uri="{D42A27DB-BD31-4B8C-83A1-F6EECF244321}">
                <p14:modId xmlns:p14="http://schemas.microsoft.com/office/powerpoint/2010/main" val="3331666383"/>
              </p:ext>
            </p:extLst>
          </p:nvPr>
        </p:nvGraphicFramePr>
        <p:xfrm>
          <a:off x="1383772" y="1847864"/>
          <a:ext cx="8913178" cy="44502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Ellips 2">
            <a:extLst>
              <a:ext uri="{FF2B5EF4-FFF2-40B4-BE49-F238E27FC236}">
                <a16:creationId xmlns:a16="http://schemas.microsoft.com/office/drawing/2014/main" id="{A6B4605A-D028-A0A8-9F98-495D730F29A2}"/>
              </a:ext>
            </a:extLst>
          </p:cNvPr>
          <p:cNvSpPr/>
          <p:nvPr/>
        </p:nvSpPr>
        <p:spPr>
          <a:xfrm>
            <a:off x="6145161" y="5096179"/>
            <a:ext cx="1843945" cy="1201978"/>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textruta 7">
            <a:extLst>
              <a:ext uri="{FF2B5EF4-FFF2-40B4-BE49-F238E27FC236}">
                <a16:creationId xmlns:a16="http://schemas.microsoft.com/office/drawing/2014/main" id="{279590CF-4367-A6CE-FD57-7AC93A786BBA}"/>
              </a:ext>
            </a:extLst>
          </p:cNvPr>
          <p:cNvSpPr txBox="1"/>
          <p:nvPr/>
        </p:nvSpPr>
        <p:spPr>
          <a:xfrm>
            <a:off x="1205675" y="1214977"/>
            <a:ext cx="609600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Officina Serif ITC Pro Book" panose="02060506030505020204" pitchFamily="18" charset="0"/>
                <a:ea typeface="+mn-ea"/>
                <a:cs typeface="+mn-cs"/>
              </a:rPr>
              <a:t>Projekttid: 2025</a:t>
            </a:r>
            <a:br>
              <a:rPr kumimoji="0" lang="sv-SE" sz="1600" b="0" i="0" u="none" strike="noStrike" kern="1200" cap="none" spc="0" normalizeH="0" baseline="0" noProof="0" dirty="0">
                <a:ln>
                  <a:noFill/>
                </a:ln>
                <a:solidFill>
                  <a:prstClr val="black"/>
                </a:solidFill>
                <a:effectLst/>
                <a:uLnTx/>
                <a:uFillTx/>
                <a:latin typeface="Officina Serif ITC Pro Book" panose="02060506030505020204" pitchFamily="18" charset="0"/>
                <a:ea typeface="+mn-ea"/>
                <a:cs typeface="+mn-cs"/>
              </a:rPr>
            </a:br>
            <a:r>
              <a:rPr kumimoji="0" lang="sv-SE" sz="1600" b="0" i="1" u="none" strike="noStrike" kern="1200" cap="none" spc="0" normalizeH="0" baseline="0" noProof="0" dirty="0">
                <a:ln>
                  <a:noFill/>
                </a:ln>
                <a:solidFill>
                  <a:prstClr val="black"/>
                </a:solidFill>
                <a:effectLst/>
                <a:uLnTx/>
                <a:uFillTx/>
                <a:latin typeface="Officina Serif ITC Pro Book" panose="02060506030505020204" pitchFamily="18" charset="0"/>
                <a:ea typeface="+mn-ea"/>
                <a:cs typeface="+mn-cs"/>
              </a:rPr>
              <a:t>Temat beräknas vara i drift januari 2026</a:t>
            </a:r>
          </a:p>
        </p:txBody>
      </p:sp>
    </p:spTree>
    <p:extLst>
      <p:ext uri="{BB962C8B-B14F-4D97-AF65-F5344CB8AC3E}">
        <p14:creationId xmlns:p14="http://schemas.microsoft.com/office/powerpoint/2010/main" val="2268187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1E7DA-9F89-DD0C-AC53-364AC90E8023}"/>
            </a:ext>
          </a:extLst>
        </p:cNvPr>
        <p:cNvGrpSpPr/>
        <p:nvPr/>
      </p:nvGrpSpPr>
      <p:grpSpPr>
        <a:xfrm>
          <a:off x="0" y="0"/>
          <a:ext cx="0" cy="0"/>
          <a:chOff x="0" y="0"/>
          <a:chExt cx="0" cy="0"/>
        </a:xfrm>
      </p:grpSpPr>
      <p:sp>
        <p:nvSpPr>
          <p:cNvPr id="4" name="Rubrik 1">
            <a:extLst>
              <a:ext uri="{FF2B5EF4-FFF2-40B4-BE49-F238E27FC236}">
                <a16:creationId xmlns:a16="http://schemas.microsoft.com/office/drawing/2014/main" id="{9E45B8C7-1601-4656-57BF-F988331E8746}"/>
              </a:ext>
            </a:extLst>
          </p:cNvPr>
          <p:cNvSpPr txBox="1">
            <a:spLocks/>
          </p:cNvSpPr>
          <p:nvPr/>
        </p:nvSpPr>
        <p:spPr>
          <a:xfrm>
            <a:off x="971738" y="498015"/>
            <a:ext cx="9144000" cy="136761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rgbClr val="45A2DB"/>
                </a:solidFill>
                <a:latin typeface="Arial" panose="020B0604020202020204" pitchFamily="34" charset="0"/>
                <a:ea typeface="+mj-ea"/>
                <a:cs typeface="Arial" panose="020B0604020202020204" pitchFamily="34" charset="0"/>
              </a:defRPr>
            </a:lvl1pPr>
          </a:lstStyle>
          <a:p>
            <a:pPr algn="l"/>
            <a:r>
              <a:rPr lang="sv-SE" sz="3600" dirty="0">
                <a:latin typeface="Officina Serif ITC Pro Md" panose="02060606030505020204" pitchFamily="18" charset="0"/>
              </a:rPr>
              <a:t>Revidering av det digitala NTA-temat </a:t>
            </a:r>
            <a:r>
              <a:rPr lang="sv-SE" sz="4400" dirty="0">
                <a:latin typeface="Officina Serif ITC Pro Md" panose="02060606030505020204" pitchFamily="18" charset="0"/>
              </a:rPr>
              <a:t>Kroppen</a:t>
            </a:r>
            <a:endParaRPr lang="sv-SE" sz="3600" dirty="0">
              <a:latin typeface="Officina Serif ITC Pro Md" panose="02060606030505020204" pitchFamily="18" charset="0"/>
            </a:endParaRPr>
          </a:p>
        </p:txBody>
      </p:sp>
      <p:sp>
        <p:nvSpPr>
          <p:cNvPr id="5" name="Underrubrik 2">
            <a:extLst>
              <a:ext uri="{FF2B5EF4-FFF2-40B4-BE49-F238E27FC236}">
                <a16:creationId xmlns:a16="http://schemas.microsoft.com/office/drawing/2014/main" id="{C14A9B50-752E-A37B-4088-1F361B733D19}"/>
              </a:ext>
            </a:extLst>
          </p:cNvPr>
          <p:cNvSpPr txBox="1">
            <a:spLocks/>
          </p:cNvSpPr>
          <p:nvPr/>
        </p:nvSpPr>
        <p:spPr>
          <a:xfrm>
            <a:off x="1214626" y="2180261"/>
            <a:ext cx="4704393" cy="4141878"/>
          </a:xfrm>
          <a:prstGeom prst="rect">
            <a:avLst/>
          </a:prstGeom>
        </p:spPr>
        <p:txBody>
          <a:bodyPr/>
          <a:lstStyle>
            <a:lvl1pPr marL="0" indent="0" algn="ctr" defTabSz="914400" rtl="0" eaLnBrk="1" latinLnBrk="0" hangingPunct="1">
              <a:lnSpc>
                <a:spcPts val="2300"/>
              </a:lnSpc>
              <a:spcBef>
                <a:spcPts val="12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ts val="2300"/>
              </a:lnSpc>
              <a:spcBef>
                <a:spcPts val="600"/>
              </a:spcBef>
              <a:buFont typeface="Systemtypsnitt"/>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ts val="2300"/>
              </a:lnSpc>
              <a:spcBef>
                <a:spcPts val="600"/>
              </a:spcBef>
              <a:buFont typeface="Systemtypsnitt"/>
              <a:buNone/>
              <a:defRPr sz="1800" kern="1200" baseline="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ts val="2300"/>
              </a:lnSpc>
              <a:spcBef>
                <a:spcPts val="600"/>
              </a:spcBef>
              <a:buFont typeface="Systemtypsnitt"/>
              <a:buNone/>
              <a:defRPr sz="1600" kern="1200" baseline="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100000"/>
              </a:lnSpc>
              <a:spcBef>
                <a:spcPts val="600"/>
              </a:spcBef>
              <a:buFont typeface="Systemtypsnitt"/>
              <a:buNone/>
              <a:defRPr sz="1600" kern="1200" baseline="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sv-SE" sz="1600" dirty="0">
                <a:latin typeface="Officina Serif ITC Pro Book" panose="02060506030505020204" pitchFamily="18" charset="0"/>
              </a:rPr>
              <a:t>Projektgrupp NTA</a:t>
            </a:r>
            <a:br>
              <a:rPr lang="sv-SE" sz="1600" dirty="0">
                <a:latin typeface="Officina Serif ITC Pro Book" panose="02060506030505020204" pitchFamily="18" charset="0"/>
              </a:rPr>
            </a:br>
            <a:r>
              <a:rPr lang="sv-SE" sz="1600" dirty="0">
                <a:latin typeface="Officina Serif ITC Pro Book" panose="02060506030505020204" pitchFamily="18" charset="0"/>
              </a:rPr>
              <a:t>Projektledare: </a:t>
            </a:r>
            <a:r>
              <a:rPr lang="sv-SE" sz="1400" dirty="0">
                <a:latin typeface="Officina Serif ITC Pro Book" panose="02060506030505020204" pitchFamily="18" charset="0"/>
              </a:rPr>
              <a:t>Tina Häggholm</a:t>
            </a:r>
            <a:br>
              <a:rPr lang="sv-SE" sz="1600" dirty="0">
                <a:latin typeface="Officina Serif ITC Pro Book" panose="02060506030505020204" pitchFamily="18" charset="0"/>
              </a:rPr>
            </a:br>
            <a:r>
              <a:rPr lang="sv-SE" sz="1600" dirty="0">
                <a:latin typeface="Officina Serif ITC Pro Book" panose="02060506030505020204" pitchFamily="18" charset="0"/>
              </a:rPr>
              <a:t>Temautvecklare: </a:t>
            </a:r>
            <a:r>
              <a:rPr lang="sv-SE" sz="1400" dirty="0">
                <a:latin typeface="Officina Serif ITC Pro Book" panose="02060506030505020204" pitchFamily="18" charset="0"/>
              </a:rPr>
              <a:t>Pernilla Gustafsson, Hannes Forsberg</a:t>
            </a:r>
            <a:endParaRPr lang="sv-SE" sz="1600" dirty="0">
              <a:latin typeface="Officina Serif ITC Pro Book" panose="02060506030505020204" pitchFamily="18" charset="0"/>
            </a:endParaRPr>
          </a:p>
          <a:p>
            <a:pPr algn="l">
              <a:lnSpc>
                <a:spcPct val="100000"/>
              </a:lnSpc>
            </a:pPr>
            <a:r>
              <a:rPr lang="sv-SE" sz="1600" dirty="0">
                <a:latin typeface="Officina Serif ITC Pro Book" panose="02060506030505020204" pitchFamily="18" charset="0"/>
              </a:rPr>
              <a:t>Didaktiker</a:t>
            </a:r>
            <a:br>
              <a:rPr lang="sv-SE" sz="1600" dirty="0">
                <a:latin typeface="Officina Serif ITC Pro Book" panose="02060506030505020204" pitchFamily="18" charset="0"/>
              </a:rPr>
            </a:br>
            <a:r>
              <a:rPr lang="sv-SE" sz="1400" dirty="0">
                <a:latin typeface="Officina Serif ITC Pro Book" panose="02060506030505020204" pitchFamily="18" charset="0"/>
              </a:rPr>
              <a:t>Andreas Göransson, doktor i Naturvetenskapernas didaktik</a:t>
            </a:r>
            <a:br>
              <a:rPr lang="sv-SE" sz="1400" dirty="0">
                <a:latin typeface="Officina Serif ITC Pro Book" panose="02060506030505020204" pitchFamily="18" charset="0"/>
              </a:rPr>
            </a:br>
            <a:r>
              <a:rPr lang="sv-SE" sz="1400" dirty="0">
                <a:latin typeface="Officina Serif ITC Pro Book" panose="02060506030505020204" pitchFamily="18" charset="0"/>
              </a:rPr>
              <a:t>med inriktning visuellt lärande, Visualiseringscenter C/</a:t>
            </a:r>
            <a:r>
              <a:rPr lang="sv-SE" sz="1400" dirty="0" err="1">
                <a:latin typeface="Officina Serif ITC Pro Book" panose="02060506030505020204" pitchFamily="18" charset="0"/>
              </a:rPr>
              <a:t>LiU</a:t>
            </a:r>
            <a:endParaRPr lang="sv-SE" sz="1600" dirty="0">
              <a:latin typeface="Officina Serif ITC Pro Book" panose="02060506030505020204" pitchFamily="18" charset="0"/>
            </a:endParaRPr>
          </a:p>
          <a:p>
            <a:pPr algn="l"/>
            <a:r>
              <a:rPr lang="sv-SE" sz="1600" dirty="0">
                <a:latin typeface="Officina Serif ITC Pro Book" panose="02060506030505020204" pitchFamily="18" charset="0"/>
              </a:rPr>
              <a:t>Projektledning IVA</a:t>
            </a:r>
            <a:br>
              <a:rPr lang="sv-SE" sz="1600" dirty="0">
                <a:latin typeface="Officina Serif ITC Pro Book" panose="02060506030505020204" pitchFamily="18" charset="0"/>
              </a:rPr>
            </a:br>
            <a:r>
              <a:rPr lang="sv-SE" sz="1400" dirty="0">
                <a:latin typeface="Officina Serif ITC Pro Book" panose="02060506030505020204" pitchFamily="18" charset="0"/>
              </a:rPr>
              <a:t>Alva Appelgren </a:t>
            </a:r>
            <a:endParaRPr lang="sv-SE" sz="1600" dirty="0">
              <a:latin typeface="Officina Serif ITC Pro Book" panose="02060506030505020204" pitchFamily="18" charset="0"/>
            </a:endParaRPr>
          </a:p>
          <a:p>
            <a:pPr algn="l"/>
            <a:r>
              <a:rPr lang="sv-SE" sz="1600" dirty="0">
                <a:latin typeface="Officina Serif ITC Pro Book" panose="02060506030505020204" pitchFamily="18" charset="0"/>
              </a:rPr>
              <a:t>IT konsult</a:t>
            </a:r>
            <a:br>
              <a:rPr lang="sv-SE" sz="1600" dirty="0">
                <a:latin typeface="Officina Serif ITC Pro Book" panose="02060506030505020204" pitchFamily="18" charset="0"/>
              </a:rPr>
            </a:br>
            <a:r>
              <a:rPr lang="sv-SE" sz="1400" dirty="0">
                <a:latin typeface="Officina Serif ITC Pro Book" panose="02060506030505020204" pitchFamily="18" charset="0"/>
              </a:rPr>
              <a:t>Forefront (Erik Söderström) </a:t>
            </a:r>
          </a:p>
        </p:txBody>
      </p:sp>
      <p:sp>
        <p:nvSpPr>
          <p:cNvPr id="6" name="textruta 5">
            <a:extLst>
              <a:ext uri="{FF2B5EF4-FFF2-40B4-BE49-F238E27FC236}">
                <a16:creationId xmlns:a16="http://schemas.microsoft.com/office/drawing/2014/main" id="{60835051-DBC5-095D-0A6B-FC2C1852D61F}"/>
              </a:ext>
            </a:extLst>
          </p:cNvPr>
          <p:cNvSpPr txBox="1"/>
          <p:nvPr/>
        </p:nvSpPr>
        <p:spPr>
          <a:xfrm>
            <a:off x="6430297" y="2177764"/>
            <a:ext cx="5201264" cy="3247043"/>
          </a:xfrm>
          <a:prstGeom prst="rect">
            <a:avLst/>
          </a:prstGeom>
          <a:noFill/>
        </p:spPr>
        <p:txBody>
          <a:bodyPr wrap="square">
            <a:spAutoFit/>
          </a:bodyPr>
          <a:lstStyle/>
          <a:p>
            <a:pPr>
              <a:spcBef>
                <a:spcPts val="600"/>
              </a:spcBef>
            </a:pPr>
            <a:r>
              <a:rPr lang="sv-SE" sz="1600" dirty="0">
                <a:latin typeface="Officina Serif ITC Pro Book" panose="02060506030505020204" pitchFamily="18" charset="0"/>
              </a:rPr>
              <a:t>Faktagranskare av temats texter, NTA:s vetenskapliga råd:</a:t>
            </a:r>
          </a:p>
          <a:p>
            <a:pPr>
              <a:spcBef>
                <a:spcPts val="600"/>
              </a:spcBef>
            </a:pPr>
            <a:r>
              <a:rPr lang="sv-SE" sz="1400" dirty="0">
                <a:latin typeface="Officina Serif ITC Pro Book" panose="02060506030505020204" pitchFamily="18" charset="0"/>
                <a:cs typeface="Arial" panose="020B0604020202020204" pitchFamily="34" charset="0"/>
              </a:rPr>
              <a:t>Neus Visa, professor i Molekylär cellbiologi, Stockholms universitet</a:t>
            </a:r>
          </a:p>
          <a:p>
            <a:pPr algn="l">
              <a:spcBef>
                <a:spcPts val="600"/>
              </a:spcBef>
            </a:pPr>
            <a:r>
              <a:rPr lang="sv-SE" sz="1400" dirty="0">
                <a:latin typeface="Officina Serif ITC Pro Book" panose="02060506030505020204" pitchFamily="18" charset="0"/>
                <a:cs typeface="Arial" panose="020B0604020202020204" pitchFamily="34" charset="0"/>
              </a:rPr>
              <a:t>Staffan Svärd, professor i Mikrobiologi, Uppsala universitet</a:t>
            </a:r>
            <a:br>
              <a:rPr lang="sv-SE" sz="1600" dirty="0">
                <a:latin typeface="Officina Serif ITC Pro Book" panose="02060506030505020204" pitchFamily="18" charset="0"/>
              </a:rPr>
            </a:br>
            <a:endParaRPr lang="sv-SE" sz="1600" dirty="0">
              <a:latin typeface="Officina Serif ITC Pro Book" panose="02060506030505020204" pitchFamily="18" charset="0"/>
            </a:endParaRPr>
          </a:p>
          <a:p>
            <a:pPr algn="l">
              <a:spcBef>
                <a:spcPts val="600"/>
              </a:spcBef>
            </a:pPr>
            <a:r>
              <a:rPr lang="sv-SE" sz="1600" dirty="0">
                <a:latin typeface="Officina Serif ITC Pro Book" panose="02060506030505020204" pitchFamily="18" charset="0"/>
              </a:rPr>
              <a:t>Utprovare</a:t>
            </a:r>
          </a:p>
          <a:p>
            <a:pPr>
              <a:spcBef>
                <a:spcPts val="600"/>
              </a:spcBef>
            </a:pPr>
            <a:r>
              <a:rPr lang="sv-SE" sz="1400" dirty="0">
                <a:latin typeface="Officina Serif ITC Pro Book" panose="02060506030505020204" pitchFamily="18" charset="0"/>
              </a:rPr>
              <a:t>Annika Egertz, Österåker</a:t>
            </a:r>
          </a:p>
          <a:p>
            <a:pPr>
              <a:spcBef>
                <a:spcPts val="600"/>
              </a:spcBef>
            </a:pPr>
            <a:r>
              <a:rPr lang="sv-SE" sz="1400" dirty="0">
                <a:latin typeface="Officina Serif ITC Pro Book" panose="02060506030505020204" pitchFamily="18" charset="0"/>
              </a:rPr>
              <a:t>Björn Svensson, Kalmar </a:t>
            </a:r>
          </a:p>
          <a:p>
            <a:pPr>
              <a:spcBef>
                <a:spcPts val="600"/>
              </a:spcBef>
            </a:pPr>
            <a:r>
              <a:rPr lang="sv-SE" sz="1400" dirty="0">
                <a:latin typeface="Officina Serif ITC Pro Book" panose="02060506030505020204" pitchFamily="18" charset="0"/>
              </a:rPr>
              <a:t>Frida Johansson, Gotland</a:t>
            </a:r>
          </a:p>
          <a:p>
            <a:pPr>
              <a:spcBef>
                <a:spcPts val="600"/>
              </a:spcBef>
            </a:pPr>
            <a:r>
              <a:rPr lang="sv-SE" sz="1400" dirty="0">
                <a:latin typeface="Officina Serif ITC Pro Book" panose="02060506030505020204" pitchFamily="18" charset="0"/>
              </a:rPr>
              <a:t>Johanna Stenberg Andersson, Ludvika </a:t>
            </a:r>
          </a:p>
          <a:p>
            <a:pPr>
              <a:spcBef>
                <a:spcPts val="600"/>
              </a:spcBef>
            </a:pPr>
            <a:r>
              <a:rPr lang="sv-SE" sz="1400" dirty="0">
                <a:latin typeface="Officina Serif ITC Pro Book" panose="02060506030505020204" pitchFamily="18" charset="0"/>
              </a:rPr>
              <a:t>Linda Ljungberg, Alafors Friskola </a:t>
            </a:r>
          </a:p>
          <a:p>
            <a:pPr>
              <a:spcBef>
                <a:spcPts val="600"/>
              </a:spcBef>
            </a:pPr>
            <a:r>
              <a:rPr lang="sv-SE" sz="1400" dirty="0">
                <a:latin typeface="Officina Serif ITC Pro Book" panose="02060506030505020204" pitchFamily="18" charset="0"/>
              </a:rPr>
              <a:t>Sofia Palmgren, Umeå </a:t>
            </a:r>
            <a:endParaRPr lang="sv-SE" sz="1600" dirty="0">
              <a:latin typeface="Officina Serif ITC Pro Book" panose="02060506030505020204" pitchFamily="18" charset="0"/>
            </a:endParaRPr>
          </a:p>
        </p:txBody>
      </p:sp>
    </p:spTree>
    <p:extLst>
      <p:ext uri="{BB962C8B-B14F-4D97-AF65-F5344CB8AC3E}">
        <p14:creationId xmlns:p14="http://schemas.microsoft.com/office/powerpoint/2010/main" val="1904151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4F962-4229-B2D5-F28D-9C8BADF3795F}"/>
            </a:ext>
          </a:extLst>
        </p:cNvPr>
        <p:cNvGrpSpPr/>
        <p:nvPr/>
      </p:nvGrpSpPr>
      <p:grpSpPr>
        <a:xfrm>
          <a:off x="0" y="0"/>
          <a:ext cx="0" cy="0"/>
          <a:chOff x="0" y="0"/>
          <a:chExt cx="0" cy="0"/>
        </a:xfrm>
      </p:grpSpPr>
      <p:sp>
        <p:nvSpPr>
          <p:cNvPr id="6" name="Rubrik 1">
            <a:extLst>
              <a:ext uri="{FF2B5EF4-FFF2-40B4-BE49-F238E27FC236}">
                <a16:creationId xmlns:a16="http://schemas.microsoft.com/office/drawing/2014/main" id="{B79F9F3D-D58B-D84C-B647-B04795BAB3B2}"/>
              </a:ext>
            </a:extLst>
          </p:cNvPr>
          <p:cNvSpPr txBox="1">
            <a:spLocks/>
          </p:cNvSpPr>
          <p:nvPr/>
        </p:nvSpPr>
        <p:spPr>
          <a:xfrm>
            <a:off x="971609" y="271605"/>
            <a:ext cx="9161219" cy="14247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45A2DB"/>
                </a:solidFill>
                <a:latin typeface="+mn-lt"/>
                <a:ea typeface="+mj-ea"/>
                <a:cs typeface="+mj-cs"/>
              </a:defRPr>
            </a:lvl1pPr>
          </a:lstStyle>
          <a:p>
            <a:r>
              <a:rPr lang="sv-SE" sz="3600">
                <a:solidFill>
                  <a:srgbClr val="36A4E1"/>
                </a:solidFill>
                <a:latin typeface="Officina Serif ITC Pro Md" panose="02060606030505020204" pitchFamily="18" charset="0"/>
                <a:ea typeface="+mn-ea"/>
                <a:cs typeface="Arial" panose="020B0604020202020204" pitchFamily="34" charset="0"/>
              </a:rPr>
              <a:t>Möjligheter och begränsningar </a:t>
            </a:r>
            <a:br>
              <a:rPr lang="sv-SE" sz="3600">
                <a:solidFill>
                  <a:srgbClr val="36A4E1"/>
                </a:solidFill>
                <a:latin typeface="Officina Serif ITC Pro Md" panose="02060606030505020204" pitchFamily="18" charset="0"/>
                <a:ea typeface="+mn-ea"/>
                <a:cs typeface="Arial" panose="020B0604020202020204" pitchFamily="34" charset="0"/>
              </a:rPr>
            </a:br>
            <a:r>
              <a:rPr lang="sv-SE" sz="3600">
                <a:solidFill>
                  <a:srgbClr val="36A4E1"/>
                </a:solidFill>
                <a:latin typeface="Officina Serif ITC Pro Md" panose="02060606030505020204" pitchFamily="18" charset="0"/>
                <a:ea typeface="+mn-ea"/>
                <a:cs typeface="Arial" panose="020B0604020202020204" pitchFamily="34" charset="0"/>
              </a:rPr>
              <a:t> </a:t>
            </a:r>
            <a:r>
              <a:rPr lang="sv-SE" sz="2400">
                <a:solidFill>
                  <a:srgbClr val="36A4E1"/>
                </a:solidFill>
                <a:latin typeface="Officina Serif ITC Pro Md" panose="02060606030505020204" pitchFamily="18" charset="0"/>
                <a:ea typeface="+mn-ea"/>
                <a:cs typeface="Arial" panose="020B0604020202020204" pitchFamily="34" charset="0"/>
              </a:rPr>
              <a:t>vid revidering/vidareutveckling 2025</a:t>
            </a:r>
            <a:endParaRPr lang="sv-SE" sz="3600">
              <a:solidFill>
                <a:srgbClr val="36A4E1"/>
              </a:solidFill>
              <a:latin typeface="Officina Serif ITC Pro Md" panose="02060606030505020204" pitchFamily="18" charset="0"/>
              <a:ea typeface="+mn-ea"/>
              <a:cs typeface="Arial" panose="020B0604020202020204" pitchFamily="34" charset="0"/>
            </a:endParaRPr>
          </a:p>
        </p:txBody>
      </p:sp>
      <p:sp>
        <p:nvSpPr>
          <p:cNvPr id="7" name="Platshållare för innehåll 2">
            <a:extLst>
              <a:ext uri="{FF2B5EF4-FFF2-40B4-BE49-F238E27FC236}">
                <a16:creationId xmlns:a16="http://schemas.microsoft.com/office/drawing/2014/main" id="{CC8F28D0-FFA1-5549-9410-D3EF74093BBC}"/>
              </a:ext>
            </a:extLst>
          </p:cNvPr>
          <p:cNvSpPr txBox="1">
            <a:spLocks/>
          </p:cNvSpPr>
          <p:nvPr/>
        </p:nvSpPr>
        <p:spPr>
          <a:xfrm>
            <a:off x="1197066" y="1978007"/>
            <a:ext cx="8156604" cy="4613599"/>
          </a:xfrm>
          <a:prstGeom prst="rect">
            <a:avLst/>
          </a:prstGeom>
        </p:spPr>
        <p:txBody>
          <a:bodyPr>
            <a:normAutofit/>
          </a:bodyPr>
          <a:lstStyle>
            <a:lvl1pPr marL="216000" indent="-216000" algn="l" defTabSz="914400" rtl="0" eaLnBrk="1" latinLnBrk="0" hangingPunct="1">
              <a:lnSpc>
                <a:spcPts val="2300"/>
              </a:lnSpc>
              <a:spcBef>
                <a:spcPts val="1200"/>
              </a:spcBef>
              <a:buFont typeface="Arial" panose="020B0604020202020204" pitchFamily="34" charset="0"/>
              <a:buChar char="•"/>
              <a:defRPr sz="2200" kern="1200">
                <a:solidFill>
                  <a:schemeClr val="tx1"/>
                </a:solidFill>
                <a:latin typeface="+mn-lt"/>
                <a:ea typeface="+mn-ea"/>
                <a:cs typeface="+mn-cs"/>
              </a:defRPr>
            </a:lvl1pPr>
            <a:lvl2pPr marL="396000" indent="-216000" algn="l" defTabSz="914400" rtl="0" eaLnBrk="1" latinLnBrk="0" hangingPunct="1">
              <a:lnSpc>
                <a:spcPts val="2300"/>
              </a:lnSpc>
              <a:spcBef>
                <a:spcPts val="600"/>
              </a:spcBef>
              <a:buFont typeface="Systemtypsnitt"/>
              <a:buChar char="–"/>
              <a:defRPr sz="2200" kern="1200">
                <a:solidFill>
                  <a:schemeClr val="tx1"/>
                </a:solidFill>
                <a:latin typeface="+mn-lt"/>
                <a:ea typeface="+mn-ea"/>
                <a:cs typeface="+mn-cs"/>
              </a:defRPr>
            </a:lvl2pPr>
            <a:lvl3pPr marL="396000" indent="-216000" algn="l" defTabSz="914400" rtl="0" eaLnBrk="1" latinLnBrk="0" hangingPunct="1">
              <a:lnSpc>
                <a:spcPts val="2300"/>
              </a:lnSpc>
              <a:spcBef>
                <a:spcPts val="600"/>
              </a:spcBef>
              <a:buFont typeface="Systemtypsnitt"/>
              <a:buChar char="–"/>
              <a:defRPr sz="2200" kern="1200" baseline="0">
                <a:solidFill>
                  <a:schemeClr val="tx1"/>
                </a:solidFill>
                <a:latin typeface="+mn-lt"/>
                <a:ea typeface="+mn-ea"/>
                <a:cs typeface="+mn-cs"/>
              </a:defRPr>
            </a:lvl3pPr>
            <a:lvl4pPr marL="396000" indent="-216000" algn="l" defTabSz="914400" rtl="0" eaLnBrk="1" latinLnBrk="0" hangingPunct="1">
              <a:lnSpc>
                <a:spcPts val="2300"/>
              </a:lnSpc>
              <a:spcBef>
                <a:spcPts val="600"/>
              </a:spcBef>
              <a:buFont typeface="Systemtypsnitt"/>
              <a:buChar char="–"/>
              <a:defRPr sz="2200" kern="1200" baseline="0">
                <a:solidFill>
                  <a:schemeClr val="tx1"/>
                </a:solidFill>
                <a:latin typeface="+mn-lt"/>
                <a:ea typeface="+mn-ea"/>
                <a:cs typeface="+mn-cs"/>
              </a:defRPr>
            </a:lvl4pPr>
            <a:lvl5pPr marL="396000" indent="-216000" algn="l" defTabSz="914400" rtl="0" eaLnBrk="1" latinLnBrk="0" hangingPunct="1">
              <a:lnSpc>
                <a:spcPct val="100000"/>
              </a:lnSpc>
              <a:spcBef>
                <a:spcPts val="600"/>
              </a:spcBef>
              <a:buFont typeface="Systemtypsnitt"/>
              <a:buChar char="–"/>
              <a:defRPr sz="2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sv-SE" altLang="sv-SE" sz="2400" dirty="0">
                <a:latin typeface="Officina Serif ITC Pro Book" panose="02060506030505020204" pitchFamily="18" charset="0"/>
                <a:cs typeface="Arial" panose="020B0604020202020204" pitchFamily="34" charset="0"/>
              </a:rPr>
              <a:t>Möjligheter:</a:t>
            </a:r>
          </a:p>
          <a:p>
            <a:pPr>
              <a:spcAft>
                <a:spcPts val="1200"/>
              </a:spcAft>
              <a:buFontTx/>
              <a:buChar char="-"/>
            </a:pPr>
            <a:r>
              <a:rPr lang="sv-SE" altLang="sv-SE" sz="2000" dirty="0">
                <a:latin typeface="Officina Serif ITC Pro Book" panose="02060506030505020204" pitchFamily="18" charset="0"/>
                <a:cs typeface="Arial" panose="020B0604020202020204" pitchFamily="34" charset="0"/>
              </a:rPr>
              <a:t>temat blir justerat till Lgr22</a:t>
            </a:r>
          </a:p>
          <a:p>
            <a:pPr>
              <a:spcAft>
                <a:spcPts val="1200"/>
              </a:spcAft>
              <a:buFontTx/>
              <a:buChar char="-"/>
            </a:pPr>
            <a:r>
              <a:rPr lang="sv-SE" altLang="sv-SE" sz="2000" dirty="0">
                <a:latin typeface="Officina Serif ITC Pro Book" panose="02060506030505020204" pitchFamily="18" charset="0"/>
                <a:cs typeface="Arial" panose="020B0604020202020204" pitchFamily="34" charset="0"/>
              </a:rPr>
              <a:t>temats texter blir målgruppsanpassande</a:t>
            </a:r>
          </a:p>
          <a:p>
            <a:pPr>
              <a:spcAft>
                <a:spcPts val="1200"/>
              </a:spcAft>
              <a:buFontTx/>
              <a:buChar char="-"/>
            </a:pPr>
            <a:r>
              <a:rPr lang="sv-SE" altLang="sv-SE" sz="2000" dirty="0">
                <a:latin typeface="Officina Serif ITC Pro Book" panose="02060506030505020204" pitchFamily="18" charset="0"/>
                <a:cs typeface="Arial" panose="020B0604020202020204" pitchFamily="34" charset="0"/>
              </a:rPr>
              <a:t>digitala svårigheter och fel justeras</a:t>
            </a:r>
          </a:p>
          <a:p>
            <a:pPr>
              <a:spcAft>
                <a:spcPts val="1200"/>
              </a:spcAft>
              <a:buFontTx/>
              <a:buChar char="-"/>
            </a:pPr>
            <a:r>
              <a:rPr lang="sv-SE" altLang="sv-SE" sz="2000" dirty="0">
                <a:latin typeface="Officina Serif ITC Pro Book" panose="02060506030505020204" pitchFamily="18" charset="0"/>
                <a:cs typeface="Arial" panose="020B0604020202020204" pitchFamily="34" charset="0"/>
              </a:rPr>
              <a:t>portalen, det vill säga den digitala upplevelsen, förbättras</a:t>
            </a:r>
          </a:p>
          <a:p>
            <a:pPr marL="0" indent="0">
              <a:spcAft>
                <a:spcPts val="1200"/>
              </a:spcAft>
              <a:buNone/>
            </a:pPr>
            <a:r>
              <a:rPr lang="sv-SE" altLang="sv-SE" sz="2400" dirty="0">
                <a:latin typeface="Officina Serif ITC Pro Book" panose="02060506030505020204" pitchFamily="18" charset="0"/>
                <a:cs typeface="Arial" panose="020B0604020202020204" pitchFamily="34" charset="0"/>
              </a:rPr>
              <a:t>Begränsningar:</a:t>
            </a:r>
          </a:p>
          <a:p>
            <a:pPr marL="0" indent="0">
              <a:spcAft>
                <a:spcPts val="1200"/>
              </a:spcAft>
              <a:buNone/>
            </a:pPr>
            <a:r>
              <a:rPr lang="sv-SE" altLang="sv-SE" sz="2400" dirty="0">
                <a:latin typeface="Officina Serif ITC Pro Book" panose="02060506030505020204" pitchFamily="18" charset="0"/>
                <a:cs typeface="Arial" panose="020B0604020202020204" pitchFamily="34" charset="0"/>
              </a:rPr>
              <a:t>- </a:t>
            </a:r>
            <a:r>
              <a:rPr lang="sv-SE" altLang="sv-SE" sz="2000" dirty="0">
                <a:latin typeface="Officina Serif ITC Pro Book" panose="02060506030505020204" pitchFamily="18" charset="0"/>
                <a:cs typeface="Arial" panose="020B0604020202020204" pitchFamily="34" charset="0"/>
              </a:rPr>
              <a:t>projektmedel och projekttid </a:t>
            </a:r>
            <a:r>
              <a:rPr lang="sv-SE" altLang="sv-SE" sz="2000" dirty="0">
                <a:solidFill>
                  <a:schemeClr val="bg2">
                    <a:lumMod val="25000"/>
                  </a:schemeClr>
                </a:solidFill>
                <a:latin typeface="Officina Serif ITC Pro Book" panose="02060506030505020204" pitchFamily="18" charset="0"/>
                <a:cs typeface="Arial" panose="020B0604020202020204" pitchFamily="34" charset="0"/>
                <a:sym typeface="Wingdings" panose="05000000000000000000" pitchFamily="2" charset="2"/>
              </a:rPr>
              <a:t></a:t>
            </a:r>
            <a:r>
              <a:rPr lang="sv-SE" altLang="sv-SE" sz="2000" dirty="0">
                <a:latin typeface="Officina Serif ITC Pro Book" panose="02060506030505020204" pitchFamily="18" charset="0"/>
                <a:cs typeface="Arial" panose="020B0604020202020204" pitchFamily="34" charset="0"/>
                <a:sym typeface="Wingdings" panose="05000000000000000000" pitchFamily="2" charset="2"/>
              </a:rPr>
              <a:t> urval av utveckling</a:t>
            </a:r>
            <a:endParaRPr lang="sv-SE" altLang="sv-SE" sz="2400" dirty="0">
              <a:latin typeface="Officina Serif ITC Pro Book" panose="02060506030505020204" pitchFamily="18" charset="0"/>
              <a:cs typeface="Arial" panose="020B0604020202020204" pitchFamily="34" charset="0"/>
            </a:endParaRPr>
          </a:p>
        </p:txBody>
      </p:sp>
      <p:pic>
        <p:nvPicPr>
          <p:cNvPr id="2" name="Bildobjekt 1">
            <a:extLst>
              <a:ext uri="{FF2B5EF4-FFF2-40B4-BE49-F238E27FC236}">
                <a16:creationId xmlns:a16="http://schemas.microsoft.com/office/drawing/2014/main" id="{D7013F0D-749B-88FF-1331-69BC68F9A537}"/>
              </a:ext>
            </a:extLst>
          </p:cNvPr>
          <p:cNvPicPr>
            <a:picLocks noChangeAspect="1"/>
          </p:cNvPicPr>
          <p:nvPr/>
        </p:nvPicPr>
        <p:blipFill>
          <a:blip r:embed="rId3">
            <a:alphaModFix amt="83000"/>
          </a:blip>
          <a:stretch>
            <a:fillRect/>
          </a:stretch>
        </p:blipFill>
        <p:spPr>
          <a:xfrm>
            <a:off x="7747820" y="1696359"/>
            <a:ext cx="4068640" cy="1630643"/>
          </a:xfrm>
          <a:prstGeom prst="rect">
            <a:avLst/>
          </a:prstGeom>
        </p:spPr>
      </p:pic>
    </p:spTree>
    <p:extLst>
      <p:ext uri="{BB962C8B-B14F-4D97-AF65-F5344CB8AC3E}">
        <p14:creationId xmlns:p14="http://schemas.microsoft.com/office/powerpoint/2010/main" val="2921848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E0EDD-C40C-A637-6053-6138D40F0EAC}"/>
            </a:ext>
          </a:extLst>
        </p:cNvPr>
        <p:cNvGrpSpPr/>
        <p:nvPr/>
      </p:nvGrpSpPr>
      <p:grpSpPr>
        <a:xfrm>
          <a:off x="0" y="0"/>
          <a:ext cx="0" cy="0"/>
          <a:chOff x="0" y="0"/>
          <a:chExt cx="0" cy="0"/>
        </a:xfrm>
      </p:grpSpPr>
      <p:sp>
        <p:nvSpPr>
          <p:cNvPr id="6" name="Rubrik 1">
            <a:extLst>
              <a:ext uri="{FF2B5EF4-FFF2-40B4-BE49-F238E27FC236}">
                <a16:creationId xmlns:a16="http://schemas.microsoft.com/office/drawing/2014/main" id="{02429D3E-CA5A-A6C6-EC46-900BA1C3831E}"/>
              </a:ext>
            </a:extLst>
          </p:cNvPr>
          <p:cNvSpPr txBox="1">
            <a:spLocks/>
          </p:cNvSpPr>
          <p:nvPr/>
        </p:nvSpPr>
        <p:spPr>
          <a:xfrm>
            <a:off x="785369" y="425707"/>
            <a:ext cx="7975629" cy="14247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45A2DB"/>
                </a:solidFill>
                <a:latin typeface="+mn-lt"/>
                <a:ea typeface="+mj-ea"/>
                <a:cs typeface="+mj-cs"/>
              </a:defRPr>
            </a:lvl1pPr>
          </a:lstStyle>
          <a:p>
            <a:r>
              <a:rPr lang="sv-SE" dirty="0">
                <a:solidFill>
                  <a:schemeClr val="accent1"/>
                </a:solidFill>
                <a:latin typeface="Officina Serif ITC Pro Md" panose="02060606030505020204" pitchFamily="18" charset="0"/>
                <a:cs typeface="Arial"/>
              </a:rPr>
              <a:t>Digitala förändringar i temat</a:t>
            </a:r>
          </a:p>
        </p:txBody>
      </p:sp>
      <p:pic>
        <p:nvPicPr>
          <p:cNvPr id="2" name="Bildobjekt 1">
            <a:extLst>
              <a:ext uri="{FF2B5EF4-FFF2-40B4-BE49-F238E27FC236}">
                <a16:creationId xmlns:a16="http://schemas.microsoft.com/office/drawing/2014/main" id="{35F86660-DC42-FEF5-B431-087EB2595953}"/>
              </a:ext>
            </a:extLst>
          </p:cNvPr>
          <p:cNvPicPr>
            <a:picLocks noChangeAspect="1"/>
          </p:cNvPicPr>
          <p:nvPr/>
        </p:nvPicPr>
        <p:blipFill>
          <a:blip r:embed="rId3">
            <a:alphaModFix amt="77000"/>
          </a:blip>
          <a:stretch>
            <a:fillRect/>
          </a:stretch>
        </p:blipFill>
        <p:spPr>
          <a:xfrm>
            <a:off x="3907631" y="2632304"/>
            <a:ext cx="4376737" cy="2119135"/>
          </a:xfrm>
          <a:prstGeom prst="rect">
            <a:avLst/>
          </a:prstGeom>
        </p:spPr>
      </p:pic>
    </p:spTree>
    <p:extLst>
      <p:ext uri="{BB962C8B-B14F-4D97-AF65-F5344CB8AC3E}">
        <p14:creationId xmlns:p14="http://schemas.microsoft.com/office/powerpoint/2010/main" val="4024949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AD360-92D5-BC2E-6893-809FEC102A4D}"/>
            </a:ext>
          </a:extLst>
        </p:cNvPr>
        <p:cNvGrpSpPr/>
        <p:nvPr/>
      </p:nvGrpSpPr>
      <p:grpSpPr>
        <a:xfrm>
          <a:off x="0" y="0"/>
          <a:ext cx="0" cy="0"/>
          <a:chOff x="0" y="0"/>
          <a:chExt cx="0" cy="0"/>
        </a:xfrm>
      </p:grpSpPr>
      <p:sp>
        <p:nvSpPr>
          <p:cNvPr id="6" name="Rubrik 1">
            <a:extLst>
              <a:ext uri="{FF2B5EF4-FFF2-40B4-BE49-F238E27FC236}">
                <a16:creationId xmlns:a16="http://schemas.microsoft.com/office/drawing/2014/main" id="{024A28F4-D255-5EE8-5BA5-F1DDDB7B3488}"/>
              </a:ext>
            </a:extLst>
          </p:cNvPr>
          <p:cNvSpPr txBox="1">
            <a:spLocks/>
          </p:cNvSpPr>
          <p:nvPr/>
        </p:nvSpPr>
        <p:spPr>
          <a:xfrm>
            <a:off x="1109833" y="675642"/>
            <a:ext cx="7975629" cy="1424754"/>
          </a:xfrm>
          <a:prstGeom prst="rect">
            <a:avLst/>
          </a:prstGeom>
        </p:spPr>
        <p:txBody>
          <a:bodyPr vert="horz" lIns="91440" tIns="45720" rIns="91440" bIns="45720" rtlCol="0" anchor="ctr">
            <a:normAutofit/>
          </a:bodyPr>
          <a:lstStyle>
            <a:defPPr>
              <a:defRPr lang="sv-SE"/>
            </a:defPPr>
            <a:lvl1pPr>
              <a:lnSpc>
                <a:spcPct val="90000"/>
              </a:lnSpc>
              <a:spcBef>
                <a:spcPct val="0"/>
              </a:spcBef>
              <a:buNone/>
              <a:defRPr sz="3600" b="1">
                <a:solidFill>
                  <a:srgbClr val="45A2DB"/>
                </a:solidFill>
                <a:latin typeface="Officina Serif ITC Pro Md" panose="02060606030505020204" pitchFamily="18" charset="0"/>
                <a:ea typeface="+mj-ea"/>
                <a:cs typeface="Arial"/>
              </a:defRPr>
            </a:lvl1pPr>
          </a:lstStyle>
          <a:p>
            <a:r>
              <a:rPr lang="sv-SE" dirty="0"/>
              <a:t>Om temats nivåer</a:t>
            </a:r>
          </a:p>
        </p:txBody>
      </p:sp>
      <p:sp>
        <p:nvSpPr>
          <p:cNvPr id="7" name="Platshållare för innehåll 2">
            <a:extLst>
              <a:ext uri="{FF2B5EF4-FFF2-40B4-BE49-F238E27FC236}">
                <a16:creationId xmlns:a16="http://schemas.microsoft.com/office/drawing/2014/main" id="{D4617480-AB33-8F3E-716A-2493A1FE3738}"/>
              </a:ext>
            </a:extLst>
          </p:cNvPr>
          <p:cNvSpPr txBox="1">
            <a:spLocks/>
          </p:cNvSpPr>
          <p:nvPr/>
        </p:nvSpPr>
        <p:spPr>
          <a:xfrm>
            <a:off x="1109833" y="2100396"/>
            <a:ext cx="8156604" cy="4358148"/>
          </a:xfrm>
          <a:prstGeom prst="rect">
            <a:avLst/>
          </a:prstGeom>
        </p:spPr>
        <p:txBody>
          <a:bodyPr lIns="91440" tIns="45720" rIns="91440" bIns="45720" anchor="t">
            <a:normAutofit/>
          </a:bodyPr>
          <a:lstStyle>
            <a:lvl1pPr marL="216000" indent="-216000" algn="l" defTabSz="914400" rtl="0" eaLnBrk="1" latinLnBrk="0" hangingPunct="1">
              <a:lnSpc>
                <a:spcPts val="2300"/>
              </a:lnSpc>
              <a:spcBef>
                <a:spcPts val="1200"/>
              </a:spcBef>
              <a:buFont typeface="Arial" panose="020B0604020202020204" pitchFamily="34" charset="0"/>
              <a:buChar char="•"/>
              <a:defRPr sz="2200" kern="1200">
                <a:solidFill>
                  <a:schemeClr val="tx1"/>
                </a:solidFill>
                <a:latin typeface="+mn-lt"/>
                <a:ea typeface="+mn-ea"/>
                <a:cs typeface="+mn-cs"/>
              </a:defRPr>
            </a:lvl1pPr>
            <a:lvl2pPr marL="396000" indent="-216000" algn="l" defTabSz="914400" rtl="0" eaLnBrk="1" latinLnBrk="0" hangingPunct="1">
              <a:lnSpc>
                <a:spcPts val="2300"/>
              </a:lnSpc>
              <a:spcBef>
                <a:spcPts val="600"/>
              </a:spcBef>
              <a:buFont typeface="Systemtypsnitt"/>
              <a:buChar char="–"/>
              <a:defRPr sz="2200" kern="1200">
                <a:solidFill>
                  <a:schemeClr val="tx1"/>
                </a:solidFill>
                <a:latin typeface="+mn-lt"/>
                <a:ea typeface="+mn-ea"/>
                <a:cs typeface="+mn-cs"/>
              </a:defRPr>
            </a:lvl2pPr>
            <a:lvl3pPr marL="396000" indent="-216000" algn="l" defTabSz="914400" rtl="0" eaLnBrk="1" latinLnBrk="0" hangingPunct="1">
              <a:lnSpc>
                <a:spcPts val="2300"/>
              </a:lnSpc>
              <a:spcBef>
                <a:spcPts val="600"/>
              </a:spcBef>
              <a:buFont typeface="Systemtypsnitt"/>
              <a:buChar char="–"/>
              <a:defRPr sz="2200" kern="1200" baseline="0">
                <a:solidFill>
                  <a:schemeClr val="tx1"/>
                </a:solidFill>
                <a:latin typeface="+mn-lt"/>
                <a:ea typeface="+mn-ea"/>
                <a:cs typeface="+mn-cs"/>
              </a:defRPr>
            </a:lvl3pPr>
            <a:lvl4pPr marL="396000" indent="-216000" algn="l" defTabSz="914400" rtl="0" eaLnBrk="1" latinLnBrk="0" hangingPunct="1">
              <a:lnSpc>
                <a:spcPts val="2300"/>
              </a:lnSpc>
              <a:spcBef>
                <a:spcPts val="600"/>
              </a:spcBef>
              <a:buFont typeface="Systemtypsnitt"/>
              <a:buChar char="–"/>
              <a:defRPr sz="2200" kern="1200" baseline="0">
                <a:solidFill>
                  <a:schemeClr val="tx1"/>
                </a:solidFill>
                <a:latin typeface="+mn-lt"/>
                <a:ea typeface="+mn-ea"/>
                <a:cs typeface="+mn-cs"/>
              </a:defRPr>
            </a:lvl4pPr>
            <a:lvl5pPr marL="396000" indent="-216000" algn="l" defTabSz="914400" rtl="0" eaLnBrk="1" latinLnBrk="0" hangingPunct="1">
              <a:lnSpc>
                <a:spcPct val="100000"/>
              </a:lnSpc>
              <a:spcBef>
                <a:spcPts val="600"/>
              </a:spcBef>
              <a:buFont typeface="Systemtypsnitt"/>
              <a:buChar char="–"/>
              <a:defRPr sz="2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5900" indent="-215900">
              <a:spcAft>
                <a:spcPts val="1200"/>
              </a:spcAft>
            </a:pPr>
            <a:r>
              <a:rPr lang="sv-SE" altLang="sv-SE" sz="2400">
                <a:latin typeface="Officina Serif ITC Pro Book"/>
                <a:cs typeface="Arial"/>
              </a:rPr>
              <a:t>Nivå 1 – mellanstadiets kursplan</a:t>
            </a:r>
            <a:endParaRPr lang="en-US">
              <a:latin typeface="Officina Serif ITC Pro Book"/>
              <a:cs typeface="Arial"/>
            </a:endParaRPr>
          </a:p>
          <a:p>
            <a:pPr marL="215900" indent="-215900">
              <a:spcAft>
                <a:spcPts val="1200"/>
              </a:spcAft>
            </a:pPr>
            <a:r>
              <a:rPr lang="sv-SE" altLang="sv-SE" sz="2400" dirty="0">
                <a:latin typeface="Officina Serif ITC Pro Book" panose="02060506030505020204" pitchFamily="18" charset="0"/>
                <a:cs typeface="Arial" panose="020B0604020202020204" pitchFamily="34" charset="0"/>
              </a:rPr>
              <a:t>Nivå 2 – högstadiets kursplan</a:t>
            </a:r>
            <a:endParaRPr lang="sv-SE" altLang="sv-SE" sz="2400">
              <a:latin typeface="Officina Serif ITC Pro Book" panose="02060506030505020204" pitchFamily="18" charset="0"/>
              <a:cs typeface="Arial" panose="020B0604020202020204" pitchFamily="34" charset="0"/>
            </a:endParaRPr>
          </a:p>
        </p:txBody>
      </p:sp>
      <p:grpSp>
        <p:nvGrpSpPr>
          <p:cNvPr id="8" name="Grupp 7">
            <a:extLst>
              <a:ext uri="{FF2B5EF4-FFF2-40B4-BE49-F238E27FC236}">
                <a16:creationId xmlns:a16="http://schemas.microsoft.com/office/drawing/2014/main" id="{663DF3C5-B01B-8E46-FCA7-F6C224B3118F}"/>
              </a:ext>
            </a:extLst>
          </p:cNvPr>
          <p:cNvGrpSpPr/>
          <p:nvPr/>
        </p:nvGrpSpPr>
        <p:grpSpPr>
          <a:xfrm>
            <a:off x="6970354" y="399456"/>
            <a:ext cx="5035550" cy="2952750"/>
            <a:chOff x="6970354" y="399456"/>
            <a:chExt cx="5035550" cy="2952750"/>
          </a:xfrm>
        </p:grpSpPr>
        <p:pic>
          <p:nvPicPr>
            <p:cNvPr id="3" name="Bildobjekt 2" descr="En bild som visar text, skärmbild, Teckensnitt, linje&#10;&#10;AI-genererat innehåll kan vara felaktigt.">
              <a:extLst>
                <a:ext uri="{FF2B5EF4-FFF2-40B4-BE49-F238E27FC236}">
                  <a16:creationId xmlns:a16="http://schemas.microsoft.com/office/drawing/2014/main" id="{80FA385E-9583-E998-1959-9D34EF2116FA}"/>
                </a:ext>
              </a:extLst>
            </p:cNvPr>
            <p:cNvPicPr>
              <a:picLocks noChangeAspect="1"/>
            </p:cNvPicPr>
            <p:nvPr/>
          </p:nvPicPr>
          <p:blipFill>
            <a:blip r:embed="rId3">
              <a:alphaModFix amt="82000"/>
            </a:blip>
            <a:stretch>
              <a:fillRect/>
            </a:stretch>
          </p:blipFill>
          <p:spPr>
            <a:xfrm>
              <a:off x="6970354" y="399456"/>
              <a:ext cx="5035550" cy="2952750"/>
            </a:xfrm>
            <a:prstGeom prst="rect">
              <a:avLst/>
            </a:prstGeom>
          </p:spPr>
        </p:pic>
        <p:sp>
          <p:nvSpPr>
            <p:cNvPr id="5" name="Rektangel 4">
              <a:extLst>
                <a:ext uri="{FF2B5EF4-FFF2-40B4-BE49-F238E27FC236}">
                  <a16:creationId xmlns:a16="http://schemas.microsoft.com/office/drawing/2014/main" id="{69AAB537-2C6D-0DA0-3C16-2A2A769975E9}"/>
                </a:ext>
              </a:extLst>
            </p:cNvPr>
            <p:cNvSpPr/>
            <p:nvPr/>
          </p:nvSpPr>
          <p:spPr>
            <a:xfrm>
              <a:off x="9207443" y="1093052"/>
              <a:ext cx="117987" cy="1966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12" name="Bildobjekt 11">
            <a:extLst>
              <a:ext uri="{FF2B5EF4-FFF2-40B4-BE49-F238E27FC236}">
                <a16:creationId xmlns:a16="http://schemas.microsoft.com/office/drawing/2014/main" id="{CAFB4C3A-50DF-7CDE-1E2F-F534DB4B640C}"/>
              </a:ext>
            </a:extLst>
          </p:cNvPr>
          <p:cNvPicPr>
            <a:picLocks noChangeAspect="1"/>
          </p:cNvPicPr>
          <p:nvPr/>
        </p:nvPicPr>
        <p:blipFill>
          <a:blip r:embed="rId4">
            <a:alphaModFix amt="80000"/>
          </a:blip>
          <a:stretch>
            <a:fillRect/>
          </a:stretch>
        </p:blipFill>
        <p:spPr>
          <a:xfrm>
            <a:off x="238720" y="5002977"/>
            <a:ext cx="4694327" cy="1591194"/>
          </a:xfrm>
          <a:prstGeom prst="rect">
            <a:avLst/>
          </a:prstGeom>
        </p:spPr>
      </p:pic>
      <p:sp>
        <p:nvSpPr>
          <p:cNvPr id="4" name="Oval 3">
            <a:extLst>
              <a:ext uri="{FF2B5EF4-FFF2-40B4-BE49-F238E27FC236}">
                <a16:creationId xmlns:a16="http://schemas.microsoft.com/office/drawing/2014/main" id="{58554904-518A-FC0E-BDF0-A9902572C5E9}"/>
              </a:ext>
            </a:extLst>
          </p:cNvPr>
          <p:cNvSpPr/>
          <p:nvPr/>
        </p:nvSpPr>
        <p:spPr>
          <a:xfrm>
            <a:off x="5938702" y="2096320"/>
            <a:ext cx="315804" cy="29197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5A74A7D6-104D-F84B-795A-7708611D6B61}"/>
              </a:ext>
            </a:extLst>
          </p:cNvPr>
          <p:cNvSpPr/>
          <p:nvPr/>
        </p:nvSpPr>
        <p:spPr>
          <a:xfrm>
            <a:off x="5604092" y="2671029"/>
            <a:ext cx="321625" cy="339493"/>
          </a:xfrm>
          <a:prstGeom prst="triangle">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908905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8E99A88-136C-47F6-B92E-12C84BCB7D84}" vid="{0EBF14EC-5AB9-4661-B948-EAF1B2FFB3E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F5AC12D2E15E547AE3B6D8254D2DA57" ma:contentTypeVersion="15" ma:contentTypeDescription="Skapa ett nytt dokument." ma:contentTypeScope="" ma:versionID="b72880fd7d9ca719146bf4580fd1bf83">
  <xsd:schema xmlns:xsd="http://www.w3.org/2001/XMLSchema" xmlns:xs="http://www.w3.org/2001/XMLSchema" xmlns:p="http://schemas.microsoft.com/office/2006/metadata/properties" xmlns:ns2="f200e369-e856-4f95-ae27-dd1aec30c174" xmlns:ns3="e8bca890-690b-4d27-bc86-447fa2ce5d35" targetNamespace="http://schemas.microsoft.com/office/2006/metadata/properties" ma:root="true" ma:fieldsID="1d33044da14c38dca78b303253d31766" ns2:_="" ns3:_="">
    <xsd:import namespace="f200e369-e856-4f95-ae27-dd1aec30c174"/>
    <xsd:import namespace="e8bca890-690b-4d27-bc86-447fa2ce5d3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00e369-e856-4f95-ae27-dd1aec30c1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Bildmarkeringar" ma:readOnly="false" ma:fieldId="{5cf76f15-5ced-4ddc-b409-7134ff3c332f}" ma:taxonomyMulti="true" ma:sspId="220fc4ee-4e8f-4e69-aedd-34b7f8d1e01c"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8bca890-690b-4d27-bc86-447fa2ce5d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43a735c-eef9-4785-b5a6-96553d8399b2}" ma:internalName="TaxCatchAll" ma:showField="CatchAllData" ma:web="e8bca890-690b-4d27-bc86-447fa2ce5d35">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200e369-e856-4f95-ae27-dd1aec30c174">
      <Terms xmlns="http://schemas.microsoft.com/office/infopath/2007/PartnerControls"/>
    </lcf76f155ced4ddcb4097134ff3c332f>
    <TaxCatchAll xmlns="e8bca890-690b-4d27-bc86-447fa2ce5d35" xsi:nil="true"/>
  </documentManagement>
</p:properties>
</file>

<file path=customXml/itemProps1.xml><?xml version="1.0" encoding="utf-8"?>
<ds:datastoreItem xmlns:ds="http://schemas.openxmlformats.org/officeDocument/2006/customXml" ds:itemID="{4CB8DC1C-17DF-4B41-A233-19E2F73F6411}"/>
</file>

<file path=customXml/itemProps2.xml><?xml version="1.0" encoding="utf-8"?>
<ds:datastoreItem xmlns:ds="http://schemas.openxmlformats.org/officeDocument/2006/customXml" ds:itemID="{A3E00898-7DE2-4706-97CB-CAC80928BB1F}">
  <ds:schemaRefs>
    <ds:schemaRef ds:uri="http://schemas.microsoft.com/sharepoint/v3/contenttype/forms"/>
  </ds:schemaRefs>
</ds:datastoreItem>
</file>

<file path=customXml/itemProps3.xml><?xml version="1.0" encoding="utf-8"?>
<ds:datastoreItem xmlns:ds="http://schemas.openxmlformats.org/officeDocument/2006/customXml" ds:itemID="{E65BC37E-96C7-4E15-819C-A612904B5790}">
  <ds:schemaRefs>
    <ds:schemaRef ds:uri="http://purl.org/dc/elements/1.1/"/>
    <ds:schemaRef ds:uri="http://schemas.microsoft.com/office/2006/documentManagement/types"/>
    <ds:schemaRef ds:uri="http://purl.org/dc/dcmitype/"/>
    <ds:schemaRef ds:uri="http://schemas.openxmlformats.org/package/2006/metadata/core-properties"/>
    <ds:schemaRef ds:uri="http://schemas.microsoft.com/office/infopath/2007/PartnerControls"/>
    <ds:schemaRef ds:uri="http://schemas.microsoft.com/office/2006/metadata/properties"/>
    <ds:schemaRef ds:uri="8ba92848-ea7e-4112-b8bc-4ffa8eb37efd"/>
    <ds:schemaRef ds:uri="83d4df4d-fb02-4d21-8170-a3aa3d236525"/>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0</TotalTime>
  <Words>2511</Words>
  <Application>Microsoft Office PowerPoint</Application>
  <PresentationFormat>Bredbild</PresentationFormat>
  <Paragraphs>313</Paragraphs>
  <Slides>32</Slides>
  <Notes>32</Notes>
  <HiddenSlides>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32</vt:i4>
      </vt:variant>
    </vt:vector>
  </HeadingPairs>
  <TitlesOfParts>
    <vt:vector size="41" baseType="lpstr">
      <vt:lpstr>Arial</vt:lpstr>
      <vt:lpstr>Calibri</vt:lpstr>
      <vt:lpstr>Calibri Light</vt:lpstr>
      <vt:lpstr>KorolevLiULight</vt:lpstr>
      <vt:lpstr>Officina Serif ITC Pro Book</vt:lpstr>
      <vt:lpstr>Officina Serif ITC Pro Md</vt:lpstr>
      <vt:lpstr>Systemtypsnitt</vt:lpstr>
      <vt:lpstr>Wingdings</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Tina Häggholm</dc:creator>
  <cp:lastModifiedBy>Tina Häggholm</cp:lastModifiedBy>
  <cp:revision>37</cp:revision>
  <cp:lastPrinted>2026-01-22T11:02:40Z</cp:lastPrinted>
  <dcterms:created xsi:type="dcterms:W3CDTF">2024-10-25T09:24:20Z</dcterms:created>
  <dcterms:modified xsi:type="dcterms:W3CDTF">2026-01-22T15:33:40Z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0x010100CF5AC12D2E15E547AE3B6D8254D2DA57</vt:lpwstr>
  </property>
  <property fmtid="{D5CDD505-2E9C-101B-9397-08002B2CF9AE}" pid="3" name="MediaServiceImageTags">
    <vt:lpwstr/>
  </property>
</Properties>
</file>