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31" r:id="rId2"/>
    <p:sldId id="360" r:id="rId3"/>
    <p:sldId id="328" r:id="rId4"/>
    <p:sldId id="330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4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7568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00"/>
    <a:srgbClr val="45A2DB"/>
    <a:srgbClr val="B0467C"/>
    <a:srgbClr val="E93E8A"/>
    <a:srgbClr val="838F34"/>
    <a:srgbClr val="A2B610"/>
    <a:srgbClr val="E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F498C-A38E-487F-896B-AA7F92156F12}" v="7" dt="2020-11-30T07:42:39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77556" autoAdjust="0"/>
  </p:normalViewPr>
  <p:slideViewPr>
    <p:cSldViewPr snapToGrid="0" snapToObjects="1">
      <p:cViewPr varScale="1">
        <p:scale>
          <a:sx n="108" d="100"/>
          <a:sy n="108" d="100"/>
        </p:scale>
        <p:origin x="232" y="272"/>
      </p:cViewPr>
      <p:guideLst>
        <p:guide pos="4044"/>
        <p:guide orient="horz" pos="572"/>
        <p:guide pos="7568"/>
        <p:guide orient="horz" pos="3793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G Danielsson" userId="d9237617-12c0-4af2-a2be-db968d1d79b3" providerId="ADAL" clId="{3CFF498C-A38E-487F-896B-AA7F92156F12}"/>
    <pc:docChg chg="undo custSel delSld modSld">
      <pc:chgData name="Sebastian G Danielsson" userId="d9237617-12c0-4af2-a2be-db968d1d79b3" providerId="ADAL" clId="{3CFF498C-A38E-487F-896B-AA7F92156F12}" dt="2020-11-30T07:48:14.606" v="506" actId="47"/>
      <pc:docMkLst>
        <pc:docMk/>
      </pc:docMkLst>
      <pc:sldChg chg="del">
        <pc:chgData name="Sebastian G Danielsson" userId="d9237617-12c0-4af2-a2be-db968d1d79b3" providerId="ADAL" clId="{3CFF498C-A38E-487F-896B-AA7F92156F12}" dt="2020-11-30T07:48:04.688" v="487" actId="47"/>
        <pc:sldMkLst>
          <pc:docMk/>
          <pc:sldMk cId="1645010910" sldId="324"/>
        </pc:sldMkLst>
      </pc:sldChg>
      <pc:sldChg chg="del">
        <pc:chgData name="Sebastian G Danielsson" userId="d9237617-12c0-4af2-a2be-db968d1d79b3" providerId="ADAL" clId="{3CFF498C-A38E-487F-896B-AA7F92156F12}" dt="2020-11-30T07:48:05.554" v="489" actId="47"/>
        <pc:sldMkLst>
          <pc:docMk/>
          <pc:sldMk cId="1959047901" sldId="325"/>
        </pc:sldMkLst>
      </pc:sldChg>
      <pc:sldChg chg="del">
        <pc:chgData name="Sebastian G Danielsson" userId="d9237617-12c0-4af2-a2be-db968d1d79b3" providerId="ADAL" clId="{3CFF498C-A38E-487F-896B-AA7F92156F12}" dt="2020-11-30T07:48:05.994" v="490" actId="47"/>
        <pc:sldMkLst>
          <pc:docMk/>
          <pc:sldMk cId="64171509" sldId="326"/>
        </pc:sldMkLst>
      </pc:sldChg>
      <pc:sldChg chg="del">
        <pc:chgData name="Sebastian G Danielsson" userId="d9237617-12c0-4af2-a2be-db968d1d79b3" providerId="ADAL" clId="{3CFF498C-A38E-487F-896B-AA7F92156F12}" dt="2020-11-30T07:48:06.581" v="491" actId="47"/>
        <pc:sldMkLst>
          <pc:docMk/>
          <pc:sldMk cId="3834366274" sldId="327"/>
        </pc:sldMkLst>
      </pc:sldChg>
      <pc:sldChg chg="addSp delSp modSp mod">
        <pc:chgData name="Sebastian G Danielsson" userId="d9237617-12c0-4af2-a2be-db968d1d79b3" providerId="ADAL" clId="{3CFF498C-A38E-487F-896B-AA7F92156F12}" dt="2020-11-30T07:41:32.072" v="478" actId="1076"/>
        <pc:sldMkLst>
          <pc:docMk/>
          <pc:sldMk cId="1644203823" sldId="328"/>
        </pc:sldMkLst>
        <pc:spChg chg="mod">
          <ac:chgData name="Sebastian G Danielsson" userId="d9237617-12c0-4af2-a2be-db968d1d79b3" providerId="ADAL" clId="{3CFF498C-A38E-487F-896B-AA7F92156F12}" dt="2020-11-30T07:41:32.072" v="478" actId="1076"/>
          <ac:spMkLst>
            <pc:docMk/>
            <pc:sldMk cId="1644203823" sldId="328"/>
            <ac:spMk id="3" creationId="{393A8359-DE6B-9A4E-863D-1014DEFFF6DD}"/>
          </ac:spMkLst>
        </pc:spChg>
        <pc:spChg chg="add del">
          <ac:chgData name="Sebastian G Danielsson" userId="d9237617-12c0-4af2-a2be-db968d1d79b3" providerId="ADAL" clId="{3CFF498C-A38E-487F-896B-AA7F92156F12}" dt="2020-11-27T15:26:11.228" v="175" actId="478"/>
          <ac:spMkLst>
            <pc:docMk/>
            <pc:sldMk cId="1644203823" sldId="328"/>
            <ac:spMk id="13" creationId="{92DF7847-E0CD-4F6B-B179-5D80CE012DE8}"/>
          </ac:spMkLst>
        </pc:spChg>
        <pc:spChg chg="add mod">
          <ac:chgData name="Sebastian G Danielsson" userId="d9237617-12c0-4af2-a2be-db968d1d79b3" providerId="ADAL" clId="{3CFF498C-A38E-487F-896B-AA7F92156F12}" dt="2020-11-30T07:27:12.257" v="408" actId="20577"/>
          <ac:spMkLst>
            <pc:docMk/>
            <pc:sldMk cId="1644203823" sldId="328"/>
            <ac:spMk id="14" creationId="{5EFD1A79-4E75-4088-A08E-98C88D229ECE}"/>
          </ac:spMkLst>
        </pc:spChg>
        <pc:picChg chg="add mod">
          <ac:chgData name="Sebastian G Danielsson" userId="d9237617-12c0-4af2-a2be-db968d1d79b3" providerId="ADAL" clId="{3CFF498C-A38E-487F-896B-AA7F92156F12}" dt="2020-11-30T07:41:24.879" v="476" actId="14100"/>
          <ac:picMkLst>
            <pc:docMk/>
            <pc:sldMk cId="1644203823" sldId="328"/>
            <ac:picMk id="4" creationId="{E742FAD9-105B-427A-9E18-CDDE17F8BDF1}"/>
          </ac:picMkLst>
        </pc:picChg>
        <pc:picChg chg="mod">
          <ac:chgData name="Sebastian G Danielsson" userId="d9237617-12c0-4af2-a2be-db968d1d79b3" providerId="ADAL" clId="{3CFF498C-A38E-487F-896B-AA7F92156F12}" dt="2020-11-27T15:26:04.227" v="171" actId="1076"/>
          <ac:picMkLst>
            <pc:docMk/>
            <pc:sldMk cId="1644203823" sldId="328"/>
            <ac:picMk id="8" creationId="{FEC2B77E-C0E5-46A9-8D33-5EF8079583B2}"/>
          </ac:picMkLst>
        </pc:picChg>
        <pc:picChg chg="mod">
          <ac:chgData name="Sebastian G Danielsson" userId="d9237617-12c0-4af2-a2be-db968d1d79b3" providerId="ADAL" clId="{3CFF498C-A38E-487F-896B-AA7F92156F12}" dt="2020-11-27T15:26:07.644" v="173" actId="14100"/>
          <ac:picMkLst>
            <pc:docMk/>
            <pc:sldMk cId="1644203823" sldId="328"/>
            <ac:picMk id="11" creationId="{169B4FF6-9C49-4999-A0D3-C1176E3DDE06}"/>
          </ac:picMkLst>
        </pc:picChg>
      </pc:sldChg>
      <pc:sldChg chg="addSp modSp mod">
        <pc:chgData name="Sebastian G Danielsson" userId="d9237617-12c0-4af2-a2be-db968d1d79b3" providerId="ADAL" clId="{3CFF498C-A38E-487F-896B-AA7F92156F12}" dt="2020-11-30T07:43:02.971" v="486" actId="1076"/>
        <pc:sldMkLst>
          <pc:docMk/>
          <pc:sldMk cId="305925953" sldId="330"/>
        </pc:sldMkLst>
        <pc:spChg chg="mod">
          <ac:chgData name="Sebastian G Danielsson" userId="d9237617-12c0-4af2-a2be-db968d1d79b3" providerId="ADAL" clId="{3CFF498C-A38E-487F-896B-AA7F92156F12}" dt="2020-11-30T07:43:02.971" v="486" actId="1076"/>
          <ac:spMkLst>
            <pc:docMk/>
            <pc:sldMk cId="305925953" sldId="330"/>
            <ac:spMk id="4" creationId="{61717C24-7F10-1446-A34E-0B957BCA103D}"/>
          </ac:spMkLst>
        </pc:spChg>
        <pc:spChg chg="add mod">
          <ac:chgData name="Sebastian G Danielsson" userId="d9237617-12c0-4af2-a2be-db968d1d79b3" providerId="ADAL" clId="{3CFF498C-A38E-487F-896B-AA7F92156F12}" dt="2020-11-30T07:27:56.059" v="462" actId="20577"/>
          <ac:spMkLst>
            <pc:docMk/>
            <pc:sldMk cId="305925953" sldId="330"/>
            <ac:spMk id="15" creationId="{FCB3C573-85AE-4182-A6C3-90D9301CD82B}"/>
          </ac:spMkLst>
        </pc:spChg>
        <pc:picChg chg="add mod">
          <ac:chgData name="Sebastian G Danielsson" userId="d9237617-12c0-4af2-a2be-db968d1d79b3" providerId="ADAL" clId="{3CFF498C-A38E-487F-896B-AA7F92156F12}" dt="2020-11-30T07:42:57.940" v="485" actId="1076"/>
          <ac:picMkLst>
            <pc:docMk/>
            <pc:sldMk cId="305925953" sldId="330"/>
            <ac:picMk id="3" creationId="{60FD1527-6DE9-4E8C-9E6D-39AF0A3C41C6}"/>
          </ac:picMkLst>
        </pc:picChg>
        <pc:picChg chg="mod">
          <ac:chgData name="Sebastian G Danielsson" userId="d9237617-12c0-4af2-a2be-db968d1d79b3" providerId="ADAL" clId="{3CFF498C-A38E-487F-896B-AA7F92156F12}" dt="2020-11-27T15:22:28.018" v="7" actId="1076"/>
          <ac:picMkLst>
            <pc:docMk/>
            <pc:sldMk cId="305925953" sldId="330"/>
            <ac:picMk id="11" creationId="{6E47D628-2F42-484A-AED9-A1B42AFA032D}"/>
          </ac:picMkLst>
        </pc:picChg>
        <pc:picChg chg="mod">
          <ac:chgData name="Sebastian G Danielsson" userId="d9237617-12c0-4af2-a2be-db968d1d79b3" providerId="ADAL" clId="{3CFF498C-A38E-487F-896B-AA7F92156F12}" dt="2020-11-27T15:22:30.441" v="8" actId="1076"/>
          <ac:picMkLst>
            <pc:docMk/>
            <pc:sldMk cId="305925953" sldId="330"/>
            <ac:picMk id="13" creationId="{5E8DD3B5-E1D2-47A7-BBAA-93F05518F996}"/>
          </ac:picMkLst>
        </pc:picChg>
      </pc:sldChg>
      <pc:sldChg chg="addSp modSp mod">
        <pc:chgData name="Sebastian G Danielsson" userId="d9237617-12c0-4af2-a2be-db968d1d79b3" providerId="ADAL" clId="{3CFF498C-A38E-487F-896B-AA7F92156F12}" dt="2020-11-27T15:29:12.907" v="324" actId="1076"/>
        <pc:sldMkLst>
          <pc:docMk/>
          <pc:sldMk cId="206105979" sldId="331"/>
        </pc:sldMkLst>
        <pc:spChg chg="mod">
          <ac:chgData name="Sebastian G Danielsson" userId="d9237617-12c0-4af2-a2be-db968d1d79b3" providerId="ADAL" clId="{3CFF498C-A38E-487F-896B-AA7F92156F12}" dt="2020-11-27T15:29:08.807" v="323" actId="255"/>
          <ac:spMkLst>
            <pc:docMk/>
            <pc:sldMk cId="206105979" sldId="331"/>
            <ac:spMk id="10" creationId="{B5088AA4-4262-4193-817D-453C26CF230E}"/>
          </ac:spMkLst>
        </pc:spChg>
        <pc:spChg chg="add mod">
          <ac:chgData name="Sebastian G Danielsson" userId="d9237617-12c0-4af2-a2be-db968d1d79b3" providerId="ADAL" clId="{3CFF498C-A38E-487F-896B-AA7F92156F12}" dt="2020-11-27T15:29:12.907" v="324" actId="1076"/>
          <ac:spMkLst>
            <pc:docMk/>
            <pc:sldMk cId="206105979" sldId="331"/>
            <ac:spMk id="16" creationId="{6F8CA089-1E8B-446E-B0CD-1218ADCF9A9D}"/>
          </ac:spMkLst>
        </pc:spChg>
      </pc:sldChg>
      <pc:sldChg chg="del">
        <pc:chgData name="Sebastian G Danielsson" userId="d9237617-12c0-4af2-a2be-db968d1d79b3" providerId="ADAL" clId="{3CFF498C-A38E-487F-896B-AA7F92156F12}" dt="2020-11-30T07:48:08.516" v="492" actId="47"/>
        <pc:sldMkLst>
          <pc:docMk/>
          <pc:sldMk cId="227847896" sldId="332"/>
        </pc:sldMkLst>
      </pc:sldChg>
      <pc:sldChg chg="del">
        <pc:chgData name="Sebastian G Danielsson" userId="d9237617-12c0-4af2-a2be-db968d1d79b3" providerId="ADAL" clId="{3CFF498C-A38E-487F-896B-AA7F92156F12}" dt="2020-11-30T07:48:08.917" v="493" actId="47"/>
        <pc:sldMkLst>
          <pc:docMk/>
          <pc:sldMk cId="300422563" sldId="333"/>
        </pc:sldMkLst>
      </pc:sldChg>
      <pc:sldChg chg="del">
        <pc:chgData name="Sebastian G Danielsson" userId="d9237617-12c0-4af2-a2be-db968d1d79b3" providerId="ADAL" clId="{3CFF498C-A38E-487F-896B-AA7F92156F12}" dt="2020-11-30T07:48:09.239" v="494" actId="47"/>
        <pc:sldMkLst>
          <pc:docMk/>
          <pc:sldMk cId="3443973873" sldId="334"/>
        </pc:sldMkLst>
      </pc:sldChg>
      <pc:sldChg chg="del">
        <pc:chgData name="Sebastian G Danielsson" userId="d9237617-12c0-4af2-a2be-db968d1d79b3" providerId="ADAL" clId="{3CFF498C-A38E-487F-896B-AA7F92156F12}" dt="2020-11-30T07:48:09.658" v="495" actId="47"/>
        <pc:sldMkLst>
          <pc:docMk/>
          <pc:sldMk cId="4238081528" sldId="335"/>
        </pc:sldMkLst>
      </pc:sldChg>
      <pc:sldChg chg="del">
        <pc:chgData name="Sebastian G Danielsson" userId="d9237617-12c0-4af2-a2be-db968d1d79b3" providerId="ADAL" clId="{3CFF498C-A38E-487F-896B-AA7F92156F12}" dt="2020-11-30T07:48:10.011" v="496" actId="47"/>
        <pc:sldMkLst>
          <pc:docMk/>
          <pc:sldMk cId="1943686892" sldId="336"/>
        </pc:sldMkLst>
      </pc:sldChg>
      <pc:sldChg chg="del">
        <pc:chgData name="Sebastian G Danielsson" userId="d9237617-12c0-4af2-a2be-db968d1d79b3" providerId="ADAL" clId="{3CFF498C-A38E-487F-896B-AA7F92156F12}" dt="2020-11-30T07:48:10.298" v="497" actId="47"/>
        <pc:sldMkLst>
          <pc:docMk/>
          <pc:sldMk cId="2955043627" sldId="337"/>
        </pc:sldMkLst>
      </pc:sldChg>
      <pc:sldChg chg="del">
        <pc:chgData name="Sebastian G Danielsson" userId="d9237617-12c0-4af2-a2be-db968d1d79b3" providerId="ADAL" clId="{3CFF498C-A38E-487F-896B-AA7F92156F12}" dt="2020-11-30T07:48:10.426" v="498" actId="47"/>
        <pc:sldMkLst>
          <pc:docMk/>
          <pc:sldMk cId="3680357199" sldId="338"/>
        </pc:sldMkLst>
      </pc:sldChg>
      <pc:sldChg chg="del">
        <pc:chgData name="Sebastian G Danielsson" userId="d9237617-12c0-4af2-a2be-db968d1d79b3" providerId="ADAL" clId="{3CFF498C-A38E-487F-896B-AA7F92156F12}" dt="2020-11-30T07:48:10.581" v="499" actId="47"/>
        <pc:sldMkLst>
          <pc:docMk/>
          <pc:sldMk cId="1581719098" sldId="339"/>
        </pc:sldMkLst>
      </pc:sldChg>
      <pc:sldChg chg="del">
        <pc:chgData name="Sebastian G Danielsson" userId="d9237617-12c0-4af2-a2be-db968d1d79b3" providerId="ADAL" clId="{3CFF498C-A38E-487F-896B-AA7F92156F12}" dt="2020-11-30T07:48:10.964" v="500" actId="47"/>
        <pc:sldMkLst>
          <pc:docMk/>
          <pc:sldMk cId="3863553600" sldId="340"/>
        </pc:sldMkLst>
      </pc:sldChg>
      <pc:sldChg chg="del">
        <pc:chgData name="Sebastian G Danielsson" userId="d9237617-12c0-4af2-a2be-db968d1d79b3" providerId="ADAL" clId="{3CFF498C-A38E-487F-896B-AA7F92156F12}" dt="2020-11-30T07:48:10.979" v="501" actId="47"/>
        <pc:sldMkLst>
          <pc:docMk/>
          <pc:sldMk cId="2861411706" sldId="341"/>
        </pc:sldMkLst>
      </pc:sldChg>
      <pc:sldChg chg="del">
        <pc:chgData name="Sebastian G Danielsson" userId="d9237617-12c0-4af2-a2be-db968d1d79b3" providerId="ADAL" clId="{3CFF498C-A38E-487F-896B-AA7F92156F12}" dt="2020-11-30T07:48:11.108" v="502" actId="47"/>
        <pc:sldMkLst>
          <pc:docMk/>
          <pc:sldMk cId="3153242443" sldId="342"/>
        </pc:sldMkLst>
      </pc:sldChg>
      <pc:sldChg chg="del">
        <pc:chgData name="Sebastian G Danielsson" userId="d9237617-12c0-4af2-a2be-db968d1d79b3" providerId="ADAL" clId="{3CFF498C-A38E-487F-896B-AA7F92156F12}" dt="2020-11-30T07:48:11.260" v="503" actId="47"/>
        <pc:sldMkLst>
          <pc:docMk/>
          <pc:sldMk cId="58436361" sldId="343"/>
        </pc:sldMkLst>
      </pc:sldChg>
      <pc:sldChg chg="del">
        <pc:chgData name="Sebastian G Danielsson" userId="d9237617-12c0-4af2-a2be-db968d1d79b3" providerId="ADAL" clId="{3CFF498C-A38E-487F-896B-AA7F92156F12}" dt="2020-11-30T07:48:11.430" v="504" actId="47"/>
        <pc:sldMkLst>
          <pc:docMk/>
          <pc:sldMk cId="561975502" sldId="344"/>
        </pc:sldMkLst>
      </pc:sldChg>
      <pc:sldChg chg="del">
        <pc:chgData name="Sebastian G Danielsson" userId="d9237617-12c0-4af2-a2be-db968d1d79b3" providerId="ADAL" clId="{3CFF498C-A38E-487F-896B-AA7F92156F12}" dt="2020-11-30T07:48:11.604" v="505" actId="47"/>
        <pc:sldMkLst>
          <pc:docMk/>
          <pc:sldMk cId="2626520755" sldId="345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2815644610" sldId="346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3954704269" sldId="347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1897039228" sldId="348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3478442924" sldId="349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563538777" sldId="350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3102798466" sldId="351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3087596379" sldId="352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1045135372" sldId="353"/>
        </pc:sldMkLst>
      </pc:sldChg>
      <pc:sldChg chg="del">
        <pc:chgData name="Sebastian G Danielsson" userId="d9237617-12c0-4af2-a2be-db968d1d79b3" providerId="ADAL" clId="{3CFF498C-A38E-487F-896B-AA7F92156F12}" dt="2020-11-30T07:48:14.606" v="506" actId="47"/>
        <pc:sldMkLst>
          <pc:docMk/>
          <pc:sldMk cId="397081190" sldId="354"/>
        </pc:sldMkLst>
      </pc:sldChg>
      <pc:sldChg chg="del">
        <pc:chgData name="Sebastian G Danielsson" userId="d9237617-12c0-4af2-a2be-db968d1d79b3" providerId="ADAL" clId="{3CFF498C-A38E-487F-896B-AA7F92156F12}" dt="2020-11-30T07:48:05.158" v="488" actId="47"/>
        <pc:sldMkLst>
          <pc:docMk/>
          <pc:sldMk cId="701515839" sldId="359"/>
        </pc:sldMkLst>
      </pc:sldChg>
      <pc:sldChg chg="addSp modSp mod">
        <pc:chgData name="Sebastian G Danielsson" userId="d9237617-12c0-4af2-a2be-db968d1d79b3" providerId="ADAL" clId="{3CFF498C-A38E-487F-896B-AA7F92156F12}" dt="2020-11-30T07:40:35.405" v="471" actId="1076"/>
        <pc:sldMkLst>
          <pc:docMk/>
          <pc:sldMk cId="1306528696" sldId="360"/>
        </pc:sldMkLst>
        <pc:spChg chg="add mod">
          <ac:chgData name="Sebastian G Danielsson" userId="d9237617-12c0-4af2-a2be-db968d1d79b3" providerId="ADAL" clId="{3CFF498C-A38E-487F-896B-AA7F92156F12}" dt="2020-11-30T07:26:12.023" v="349" actId="1076"/>
          <ac:spMkLst>
            <pc:docMk/>
            <pc:sldMk cId="1306528696" sldId="360"/>
            <ac:spMk id="5" creationId="{84235F57-A472-41C2-AFA9-B497CC05A5E2}"/>
          </ac:spMkLst>
        </pc:spChg>
        <pc:spChg chg="mod">
          <ac:chgData name="Sebastian G Danielsson" userId="d9237617-12c0-4af2-a2be-db968d1d79b3" providerId="ADAL" clId="{3CFF498C-A38E-487F-896B-AA7F92156F12}" dt="2020-11-30T07:40:16.913" v="467" actId="1076"/>
          <ac:spMkLst>
            <pc:docMk/>
            <pc:sldMk cId="1306528696" sldId="360"/>
            <ac:spMk id="10" creationId="{B5088AA4-4262-4193-817D-453C26CF230E}"/>
          </ac:spMkLst>
        </pc:spChg>
        <pc:picChg chg="add mod">
          <ac:chgData name="Sebastian G Danielsson" userId="d9237617-12c0-4af2-a2be-db968d1d79b3" providerId="ADAL" clId="{3CFF498C-A38E-487F-896B-AA7F92156F12}" dt="2020-11-30T07:40:35.405" v="471" actId="1076"/>
          <ac:picMkLst>
            <pc:docMk/>
            <pc:sldMk cId="1306528696" sldId="360"/>
            <ac:picMk id="3" creationId="{003D8977-72E2-48F7-BB0A-556B41D65B5C}"/>
          </ac:picMkLst>
        </pc:picChg>
        <pc:picChg chg="mod">
          <ac:chgData name="Sebastian G Danielsson" userId="d9237617-12c0-4af2-a2be-db968d1d79b3" providerId="ADAL" clId="{3CFF498C-A38E-487F-896B-AA7F92156F12}" dt="2020-11-27T15:27:36.162" v="283" actId="1076"/>
          <ac:picMkLst>
            <pc:docMk/>
            <pc:sldMk cId="1306528696" sldId="360"/>
            <ac:picMk id="7" creationId="{79FA593E-9C76-425B-A952-D24F1E42C2D4}"/>
          </ac:picMkLst>
        </pc:picChg>
        <pc:picChg chg="mod">
          <ac:chgData name="Sebastian G Danielsson" userId="d9237617-12c0-4af2-a2be-db968d1d79b3" providerId="ADAL" clId="{3CFF498C-A38E-487F-896B-AA7F92156F12}" dt="2020-11-27T15:27:37.505" v="284" actId="1076"/>
          <ac:picMkLst>
            <pc:docMk/>
            <pc:sldMk cId="1306528696" sldId="360"/>
            <ac:picMk id="9" creationId="{B148A151-9CF6-4D67-8470-D2B3DEE082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A0AF-E3F5-2C43-B9E0-4155CED2A3BE}" type="datetimeFigureOut">
              <a:rPr lang="sv-SE" smtClean="0"/>
              <a:t>2020-12-03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435E-055B-494E-A7C8-CD59707E961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5805" y="-604141"/>
            <a:ext cx="5160390" cy="471894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xmlns="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3708335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2D3794DE-EB7A-BD43-B323-A2E082786D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58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Ingress och Blå 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932972"/>
            <a:ext cx="11194200" cy="9166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130744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vart rubrik (+ Blå p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027491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903126"/>
            <a:ext cx="11194198" cy="3142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2216177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72833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xmlns="" id="{D7B5166A-F61B-B744-B7E2-40A5B7555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348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xmlns="" id="{68958B78-5972-2E48-8B9E-D771D2805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293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 + Kapitelrubrik + Fokusområ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xmlns="" id="{42CED309-699E-A84E-936D-6C2DF2586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583C1860-0598-524A-A167-73B33252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xmlns="" id="{E4F05D64-D0E3-6F40-A406-0ACC2180F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A2B610"/>
                </a:solidFill>
              </a:defRPr>
            </a:lvl1pPr>
          </a:lstStyle>
          <a:p>
            <a:pPr lvl="0"/>
            <a:r>
              <a:rPr lang="sv-SE" dirty="0"/>
              <a:t>Avsnitt 1:</a:t>
            </a:r>
          </a:p>
          <a:p>
            <a:pPr lvl="0"/>
            <a:r>
              <a:rPr lang="sv-SE" dirty="0" err="1"/>
              <a:t>Ev</a:t>
            </a:r>
            <a:r>
              <a:rPr lang="sv-SE" dirty="0"/>
              <a:t> namn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xmlns="" id="{AFE04F9C-1ADA-3149-9D11-573A4BC2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21F4D4D8-9A2E-3640-B1E6-D8F03D8F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20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xmlns="" id="{F8FD5405-EC23-2947-8907-1AC391758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15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xmlns="" id="{377BE4AB-76A4-7744-9841-C2D0113C4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78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xmlns="" id="{C30CBC02-EDF6-374F-B2EE-64D978633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A3A27EEA-240E-BD4C-8961-90E8F4F6C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CBC01D2C-9D7D-4948-A05E-BF6755523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EA400"/>
                </a:solidFill>
              </a:defRPr>
            </a:lvl1pPr>
          </a:lstStyle>
          <a:p>
            <a:pPr lvl="0"/>
            <a:r>
              <a:rPr lang="sv-SE" dirty="0"/>
              <a:t>Avsnitt 2:</a:t>
            </a:r>
          </a:p>
          <a:p>
            <a:pPr lvl="0"/>
            <a:r>
              <a:rPr lang="sv-SE" dirty="0" err="1"/>
              <a:t>Ev</a:t>
            </a:r>
            <a:r>
              <a:rPr lang="sv-SE" dirty="0"/>
              <a:t>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xmlns="" id="{1815A777-2A1A-CB4F-9413-63F2D99D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xmlns="" id="{55EA7E81-6363-9B46-B25A-15F5C2F1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55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xmlns="" id="{A6BC59C6-19B8-4141-9674-8835056DB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04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>
            <a:extLst>
              <a:ext uri="{FF2B5EF4-FFF2-40B4-BE49-F238E27FC236}">
                <a16:creationId xmlns:a16="http://schemas.microsoft.com/office/drawing/2014/main" xmlns="" id="{B4B3FCEE-69CC-6840-AD5A-FBDDA21D9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3950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00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xmlns="" id="{8F18E150-67C5-074C-9F67-A8BD6B35E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12F49EA9-5602-9A43-A0C0-C404E4B86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D1B17994-570F-4441-BBD1-BD3D5C667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93E8A"/>
                </a:solidFill>
              </a:defRPr>
            </a:lvl1pPr>
          </a:lstStyle>
          <a:p>
            <a:pPr lvl="0"/>
            <a:r>
              <a:rPr lang="sv-SE" dirty="0"/>
              <a:t>Avsnitt 3:</a:t>
            </a:r>
          </a:p>
          <a:p>
            <a:pPr lvl="0"/>
            <a:r>
              <a:rPr lang="sv-SE" dirty="0" err="1"/>
              <a:t>Ev</a:t>
            </a:r>
            <a:r>
              <a:rPr lang="sv-SE" dirty="0"/>
              <a:t> namn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xmlns="" id="{1931CE3D-4DA8-DE4B-9816-B6AAE114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xmlns="" id="{6A037F5C-C065-C941-A603-84889036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450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36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T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80BC3E0D-F001-FF4D-BEEB-136C05EDB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71B20F7C-FCBE-F24E-8B42-94CB87A4E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AF3DFE0B-85CC-FE43-8A7A-51E11DEFF6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xmlns="" id="{042871ED-6FB3-4548-9E2E-04BE1D4F9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9AB0EC32-6A36-0C45-9AA2-A544669AD9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F5B8C574-87FB-6B4D-B125-C084B08FE8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5ABD07A5-DFA2-0746-B561-B418FFA585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3DECFD11-A20B-F142-A9EB-4A3B0E4BE0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B30924CD-B01D-484A-901A-E451F4051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9C1523D5-6802-CE42-98B0-D5D7CC544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B7562F67-BFE2-2E4E-AD8E-F2E8393945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DDB32ACA-385D-8C4F-8A12-2F812469A9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7" name="Bild 4">
            <a:extLst>
              <a:ext uri="{FF2B5EF4-FFF2-40B4-BE49-F238E27FC236}">
                <a16:creationId xmlns:a16="http://schemas.microsoft.com/office/drawing/2014/main" xmlns="" id="{364242C4-A01C-C943-B2FB-B665E2674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EB7D1532-D82F-B844-A842-C60914FC0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135126AC-A8C7-3D48-B5EC-6740BCD48B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B73F5D2C-A6FA-2246-9EC5-38CEEF0187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E15E6E41-D1E6-7346-A389-05113642B6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Utvär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8E22C29B-4A47-0742-A3C0-7F4701E61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244AA4EE-D4F6-C449-9F66-D5BBB7E0C0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D7064C61-76FF-D547-82CE-F6ECCF7D29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0AE9674B-3FF5-7244-893E-7495A3844B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, Materiel och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9F80982F-9C53-194B-9C3E-83D9D05364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67B6F67F-CFD4-1547-8A39-B96B097388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 och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4198EF20-C9BF-D347-A304-8996FBC018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47A38285-E0FB-664D-9797-542C2856C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69080A07-F7DA-A548-A5C3-4672967125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xmlns="" id="{9DEABB7F-000E-B244-B9D2-74FE31DA7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8913"/>
            <a:ext cx="5255081" cy="64801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xmlns="" id="{8F7D9232-85D7-D747-8E18-BB211502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xmlns="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xmlns="" id="{310833A2-36BC-EE47-B586-A1BEA2070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xmlns="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Lycka till!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xmlns="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04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xmlns="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xmlns="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739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2EC28B5F-E521-694C-ABAD-E8E135CD5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xmlns="" id="{9D451D24-B5FE-CB47-99AA-332C8ABECB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xmlns="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xmlns="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707" y="2936810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xmlns="" id="{33E556C1-E4EB-104C-9F26-D1A6675125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35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4044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>
            <a:extLst>
              <a:ext uri="{FF2B5EF4-FFF2-40B4-BE49-F238E27FC236}">
                <a16:creationId xmlns:a16="http://schemas.microsoft.com/office/drawing/2014/main" xmlns="" id="{B7165D2E-8A5B-364E-9C2B-11D5FA35C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59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+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xmlns="" id="{AEC3B751-6D85-0B4D-B837-7C1BBCD01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xmlns="" id="{244DB8D8-4E91-784F-ACCB-42CA1CEC1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530702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Presentationsrubrik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12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xmlns="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851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3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A7C6F2CE-F7EE-984C-AEBC-11329C1F94EE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FA428F09-79C7-854C-922B-4D47C3D1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1" y="775101"/>
            <a:ext cx="6347786" cy="75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7AC9700-2107-E04B-90EC-19083B00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01" y="2308485"/>
            <a:ext cx="6347786" cy="356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1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5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70" r:id="rId3"/>
    <p:sldLayoutId id="2147483660" r:id="rId4"/>
    <p:sldLayoutId id="2147483689" r:id="rId5"/>
    <p:sldLayoutId id="2147483662" r:id="rId6"/>
    <p:sldLayoutId id="2147483675" r:id="rId7"/>
    <p:sldLayoutId id="2147483671" r:id="rId8"/>
    <p:sldLayoutId id="2147483686" r:id="rId9"/>
    <p:sldLayoutId id="2147483688" r:id="rId10"/>
    <p:sldLayoutId id="2147483687" r:id="rId11"/>
    <p:sldLayoutId id="2147483666" r:id="rId12"/>
    <p:sldLayoutId id="2147483676" r:id="rId13"/>
    <p:sldLayoutId id="2147483672" r:id="rId14"/>
    <p:sldLayoutId id="2147483667" r:id="rId15"/>
    <p:sldLayoutId id="2147483677" r:id="rId16"/>
    <p:sldLayoutId id="2147483673" r:id="rId17"/>
    <p:sldLayoutId id="2147483668" r:id="rId18"/>
    <p:sldLayoutId id="2147483678" r:id="rId19"/>
    <p:sldLayoutId id="2147483674" r:id="rId20"/>
    <p:sldLayoutId id="2147483661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63" r:id="rId29"/>
    <p:sldLayoutId id="2147483655" r:id="rId30"/>
    <p:sldLayoutId id="2147483669" r:id="rId31"/>
    <p:sldLayoutId id="2147483690" r:id="rId32"/>
    <p:sldLayoutId id="214748369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5A2DB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3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400" rtl="0" eaLnBrk="1" latinLnBrk="0" hangingPunct="1">
        <a:lnSpc>
          <a:spcPct val="100000"/>
        </a:lnSpc>
        <a:spcBef>
          <a:spcPts val="600"/>
        </a:spcBef>
        <a:buFont typeface="Systemtypsnitt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>
            <a:extLst>
              <a:ext uri="{FF2B5EF4-FFF2-40B4-BE49-F238E27FC236}">
                <a16:creationId xmlns:a16="http://schemas.microsoft.com/office/drawing/2014/main" xmlns="" id="{B5088AA4-4262-4193-817D-453C26CF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36" y="452521"/>
            <a:ext cx="6385542" cy="1066334"/>
          </a:xfrm>
        </p:spPr>
        <p:txBody>
          <a:bodyPr>
            <a:normAutofit/>
          </a:bodyPr>
          <a:lstStyle/>
          <a:p>
            <a:r>
              <a:rPr lang="sv-SE" sz="2800" b="0" dirty="0"/>
              <a:t>ntaskolutveckling.se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EC2A4E3E-B192-434C-8AB6-2BBACE679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19" y="538479"/>
            <a:ext cx="2535615" cy="548770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44751E7D-9466-4C30-8E81-2886C1A42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36" y="2865012"/>
            <a:ext cx="6737741" cy="316117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6F8CA089-1E8B-446E-B0CD-1218ADCF9A9D}"/>
              </a:ext>
            </a:extLst>
          </p:cNvPr>
          <p:cNvSpPr txBox="1"/>
          <p:nvPr/>
        </p:nvSpPr>
        <p:spPr>
          <a:xfrm>
            <a:off x="929736" y="1466451"/>
            <a:ext cx="4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800" dirty="0"/>
              <a:t>Följ senaste nytt!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061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79FA593E-9C76-425B-A952-D24F1E42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65" y="1310220"/>
            <a:ext cx="2343887" cy="5072760"/>
          </a:xfrm>
          <a:prstGeom prst="rect">
            <a:avLst/>
          </a:pr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xmlns="" id="{B148A151-9CF6-4D67-8470-D2B3DEE0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33" y="1310221"/>
            <a:ext cx="3028844" cy="5072759"/>
          </a:xfrm>
          <a:prstGeom prst="rect">
            <a:avLst/>
          </a:prstGeom>
        </p:spPr>
      </p:pic>
      <p:sp>
        <p:nvSpPr>
          <p:cNvPr id="10" name="Rubrik 3">
            <a:extLst>
              <a:ext uri="{FF2B5EF4-FFF2-40B4-BE49-F238E27FC236}">
                <a16:creationId xmlns:a16="http://schemas.microsoft.com/office/drawing/2014/main" xmlns="" id="{B5088AA4-4262-4193-817D-453C26CF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863" y="310562"/>
            <a:ext cx="6385542" cy="1066334"/>
          </a:xfrm>
        </p:spPr>
        <p:txBody>
          <a:bodyPr>
            <a:normAutofit/>
          </a:bodyPr>
          <a:lstStyle/>
          <a:p>
            <a:r>
              <a:rPr lang="sv-SE" sz="2800" b="0" dirty="0"/>
              <a:t>facebook.com/</a:t>
            </a:r>
            <a:r>
              <a:rPr lang="sv-SE" sz="2800" b="0" dirty="0" err="1"/>
              <a:t>ntaskolutveckling</a:t>
            </a:r>
            <a:endParaRPr lang="sv-SE" sz="2800" b="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84235F57-A472-41C2-AFA9-B497CC05A5E2}"/>
              </a:ext>
            </a:extLst>
          </p:cNvPr>
          <p:cNvSpPr txBox="1"/>
          <p:nvPr/>
        </p:nvSpPr>
        <p:spPr>
          <a:xfrm>
            <a:off x="8322165" y="1533525"/>
            <a:ext cx="41270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800" dirty="0"/>
              <a:t>Följ oss!</a:t>
            </a:r>
            <a:br>
              <a:rPr lang="sv-SE" sz="2800" dirty="0"/>
            </a:br>
            <a:endParaRPr lang="sv-SE" sz="28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800" dirty="0"/>
              <a:t>Dela inlägg!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800" dirty="0"/>
              <a:t>Kommentera!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pic>
        <p:nvPicPr>
          <p:cNvPr id="3" name="Bildobjekt 2" descr="En bild som visar objekt, bord&#10;&#10;Automatiskt genererad beskrivning">
            <a:extLst>
              <a:ext uri="{FF2B5EF4-FFF2-40B4-BE49-F238E27FC236}">
                <a16:creationId xmlns:a16="http://schemas.microsoft.com/office/drawing/2014/main" xmlns="" id="{003D8977-72E2-48F7-BB0A-556B41D6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74" y="310562"/>
            <a:ext cx="854064" cy="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text&#10;&#10;Automatiskt genererad beskrivning">
            <a:extLst>
              <a:ext uri="{FF2B5EF4-FFF2-40B4-BE49-F238E27FC236}">
                <a16:creationId xmlns:a16="http://schemas.microsoft.com/office/drawing/2014/main" xmlns="" id="{FEC2B77E-C0E5-46A9-8D33-5EF8079583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583" b="21583"/>
          <a:stretch>
            <a:fillRect/>
          </a:stretch>
        </p:blipFill>
        <p:spPr>
          <a:xfrm>
            <a:off x="980972" y="1589403"/>
            <a:ext cx="3347087" cy="4117054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72" y="338951"/>
            <a:ext cx="10391877" cy="907708"/>
          </a:xfrm>
        </p:spPr>
        <p:txBody>
          <a:bodyPr>
            <a:normAutofit/>
          </a:bodyPr>
          <a:lstStyle/>
          <a:p>
            <a:r>
              <a:rPr lang="sv-SE" sz="2800" b="0" dirty="0"/>
              <a:t>linkedin.com/</a:t>
            </a:r>
            <a:r>
              <a:rPr lang="sv-SE" sz="2800" b="0" dirty="0" err="1"/>
              <a:t>company</a:t>
            </a:r>
            <a:r>
              <a:rPr lang="sv-SE" sz="2800" b="0" dirty="0"/>
              <a:t>/</a:t>
            </a:r>
            <a:r>
              <a:rPr lang="sv-SE" sz="2800" b="0" dirty="0" err="1"/>
              <a:t>ntaskolutveckling</a:t>
            </a:r>
            <a:endParaRPr lang="sv-SE" sz="2800" b="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169B4FF6-9C49-4999-A0D3-C1176E3D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96" y="1589403"/>
            <a:ext cx="3146376" cy="4268472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5EFD1A79-4E75-4088-A08E-98C88D229ECE}"/>
              </a:ext>
            </a:extLst>
          </p:cNvPr>
          <p:cNvSpPr txBox="1"/>
          <p:nvPr/>
        </p:nvSpPr>
        <p:spPr>
          <a:xfrm>
            <a:off x="8131666" y="792805"/>
            <a:ext cx="3931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400" dirty="0"/>
              <a:t>Följ oss, dela inlägg och kommentera!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400" dirty="0"/>
              <a:t>Nämn NTA Skolutveckling i egna inlägg som rör NTA.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400" dirty="0"/>
              <a:t>Använd </a:t>
            </a:r>
            <a:r>
              <a:rPr lang="sv-SE" sz="2400" dirty="0" err="1"/>
              <a:t>hashtaggar</a:t>
            </a:r>
            <a:r>
              <a:rPr lang="sv-SE" sz="2400" dirty="0"/>
              <a:t>: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r>
              <a:rPr lang="sv-SE" sz="2400" dirty="0"/>
              <a:t>#ntaskolutveckling</a:t>
            </a:r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r>
              <a:rPr lang="sv-SE" sz="2400" dirty="0"/>
              <a:t>#ntaiförskolan</a:t>
            </a:r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r>
              <a:rPr lang="sv-SE" sz="2400" dirty="0"/>
              <a:t>#ntaiskolan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E742FAD9-105B-427A-9E18-CDDE17F8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16" y="321939"/>
            <a:ext cx="847759" cy="7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xmlns="" id="{61717C24-7F10-1446-A34E-0B957BCA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82" y="351705"/>
            <a:ext cx="8814417" cy="729150"/>
          </a:xfrm>
        </p:spPr>
        <p:txBody>
          <a:bodyPr>
            <a:normAutofit/>
          </a:bodyPr>
          <a:lstStyle/>
          <a:p>
            <a:r>
              <a:rPr lang="sv-SE" sz="2800" b="0" dirty="0"/>
              <a:t>Instagram.com/</a:t>
            </a:r>
            <a:r>
              <a:rPr lang="sv-SE" sz="2800" b="0" dirty="0" err="1"/>
              <a:t>ntaskolutveckling</a:t>
            </a:r>
            <a:endParaRPr lang="sv-SE" sz="2800" b="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6E47D628-2F42-484A-AED9-A1B42AFA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97" y="1356359"/>
            <a:ext cx="2298953" cy="497551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5E8DD3B5-E1D2-47A7-BBAA-93F05518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15" y="1356359"/>
            <a:ext cx="2298952" cy="497551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FCB3C573-85AE-4182-A6C3-90D9301CD82B}"/>
              </a:ext>
            </a:extLst>
          </p:cNvPr>
          <p:cNvSpPr txBox="1"/>
          <p:nvPr/>
        </p:nvSpPr>
        <p:spPr>
          <a:xfrm>
            <a:off x="7807233" y="716280"/>
            <a:ext cx="3931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400" dirty="0"/>
              <a:t>Följ oss och gilla våra inlägg!</a:t>
            </a:r>
            <a:br>
              <a:rPr lang="sv-SE" sz="2400" dirty="0"/>
            </a:br>
            <a:endParaRPr lang="sv-SE" sz="24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400" dirty="0"/>
              <a:t>Tagga din undervisning, så delar vi!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r>
              <a:rPr lang="sv-SE" sz="2400" dirty="0"/>
              <a:t>Använd </a:t>
            </a:r>
            <a:r>
              <a:rPr lang="sv-SE" sz="2400" dirty="0" err="1"/>
              <a:t>hashtaggarna</a:t>
            </a:r>
            <a:r>
              <a:rPr lang="sv-SE" sz="2400" dirty="0"/>
              <a:t>:</a:t>
            </a:r>
          </a:p>
          <a:p>
            <a:pPr marL="342900" indent="-342900">
              <a:buClr>
                <a:srgbClr val="EEA400"/>
              </a:buClr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r>
              <a:rPr lang="sv-SE" sz="2400" dirty="0"/>
              <a:t>#ntaskolutveckling</a:t>
            </a:r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r>
              <a:rPr lang="sv-SE" sz="2400" dirty="0"/>
              <a:t>#ntaiförskolan</a:t>
            </a:r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Clr>
                <a:srgbClr val="EEA400"/>
              </a:buClr>
              <a:buFont typeface="Wingdings" panose="05000000000000000000" pitchFamily="2" charset="2"/>
              <a:buChar char="ü"/>
            </a:pPr>
            <a:r>
              <a:rPr lang="sv-SE" sz="2400" dirty="0"/>
              <a:t>#ntaiskolan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60FD1527-6DE9-4E8C-9E6D-39AF0A3C4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52" y="351705"/>
            <a:ext cx="771419" cy="7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l_nta_2019_ny" id="{E831A32B-F09E-4CF6-8470-BAB6C2CA1846}" vid="{CFDC8E0F-4791-42AC-B050-8FA8851F72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Utbildarträff 201130</Template>
  <TotalTime>0</TotalTime>
  <Words>45</Words>
  <Application>Microsoft Macintosh PowerPoint</Application>
  <PresentationFormat>Bredbild</PresentationFormat>
  <Paragraphs>32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Calibri</vt:lpstr>
      <vt:lpstr>Systemtypsnitt</vt:lpstr>
      <vt:lpstr>Wingdings</vt:lpstr>
      <vt:lpstr>Arial</vt:lpstr>
      <vt:lpstr>Office-tema</vt:lpstr>
      <vt:lpstr>ntaskolutveckling.se</vt:lpstr>
      <vt:lpstr>facebook.com/ntaskolutveckling</vt:lpstr>
      <vt:lpstr>linkedin.com/company/ntaskolutveckling</vt:lpstr>
      <vt:lpstr>Instagram.com/ntaskolutveckling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Sebastian G Danielsson</dc:creator>
  <cp:lastModifiedBy>Pia Norrthon</cp:lastModifiedBy>
  <cp:revision>3</cp:revision>
  <dcterms:created xsi:type="dcterms:W3CDTF">2020-11-27T14:51:48Z</dcterms:created>
  <dcterms:modified xsi:type="dcterms:W3CDTF">2020-12-03T15:18:51Z</dcterms:modified>
</cp:coreProperties>
</file>