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333" r:id="rId3"/>
    <p:sldId id="334" r:id="rId4"/>
    <p:sldId id="336" r:id="rId5"/>
    <p:sldId id="335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044" userDrawn="1">
          <p15:clr>
            <a:srgbClr val="A4A3A4"/>
          </p15:clr>
        </p15:guide>
        <p15:guide id="3" orient="horz" pos="572" userDrawn="1">
          <p15:clr>
            <a:srgbClr val="A4A3A4"/>
          </p15:clr>
        </p15:guide>
        <p15:guide id="4" pos="7568" userDrawn="1">
          <p15:clr>
            <a:srgbClr val="A4A3A4"/>
          </p15:clr>
        </p15:guide>
        <p15:guide id="5" orient="horz" pos="3793" userDrawn="1">
          <p15:clr>
            <a:srgbClr val="A4A3A4"/>
          </p15:clr>
        </p15:guide>
        <p15:guide id="6" pos="424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5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8D00"/>
    <a:srgbClr val="45A2DB"/>
    <a:srgbClr val="B0467C"/>
    <a:srgbClr val="E93E8A"/>
    <a:srgbClr val="838F34"/>
    <a:srgbClr val="A2B610"/>
    <a:srgbClr val="EEA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77556" autoAdjust="0"/>
  </p:normalViewPr>
  <p:slideViewPr>
    <p:cSldViewPr snapToGrid="0" snapToObjects="1">
      <p:cViewPr varScale="1">
        <p:scale>
          <a:sx n="84" d="100"/>
          <a:sy n="84" d="100"/>
        </p:scale>
        <p:origin x="1416" y="184"/>
      </p:cViewPr>
      <p:guideLst>
        <p:guide pos="4044"/>
        <p:guide orient="horz" pos="572"/>
        <p:guide pos="7568"/>
        <p:guide orient="horz" pos="3793"/>
        <p:guide pos="42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5A0AF-E3F5-2C43-B9E0-4155CED2A3BE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1435E-055B-494E-A7C8-CD59707E96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82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sv-SE" altLang="sv-SE"/>
          </a:p>
        </p:txBody>
      </p:sp>
      <p:sp>
        <p:nvSpPr>
          <p:cNvPr id="6554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E1316D5-ACCA-4DCE-9ADB-06CEC75C598F}" type="slidenum">
              <a:rPr lang="sv-SE" altLang="sv-SE" smtClean="0"/>
              <a:pPr/>
              <a:t>1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191662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 + Kapitel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>
            <a:extLst>
              <a:ext uri="{FF2B5EF4-FFF2-40B4-BE49-F238E27FC236}">
                <a16:creationId xmlns:a16="http://schemas.microsoft.com/office/drawing/2014/main" id="{AEC3B751-6D85-0B4D-B837-7C1BBCD011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244DB8D8-4E91-784F-ACCB-42CA1CEC1C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30" y="244110"/>
            <a:ext cx="6530702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Presentationsrubrik</a:t>
            </a:r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021220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>
            <a:extLst>
              <a:ext uri="{FF2B5EF4-FFF2-40B4-BE49-F238E27FC236}">
                <a16:creationId xmlns:a16="http://schemas.microsoft.com/office/drawing/2014/main" id="{310833A2-36BC-EE47-B586-A1BEA20707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11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E766D-171C-47F5-B747-7F22FE6244CE}" type="datetimeFigureOut">
              <a:rPr lang="sv-SE"/>
              <a:pPr>
                <a:defRPr/>
              </a:pPr>
              <a:t>2023-03-03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946F4-9CC8-4139-9334-5D2A8EB8F85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13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>
            <a:extLst>
              <a:ext uri="{FF2B5EF4-FFF2-40B4-BE49-F238E27FC236}">
                <a16:creationId xmlns:a16="http://schemas.microsoft.com/office/drawing/2014/main" id="{A7C6F2CE-F7EE-984C-AEBC-11329C1F94E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A428F09-79C7-854C-922B-4D47C3D1B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01" y="775101"/>
            <a:ext cx="6793964" cy="7582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7AC9700-2107-E04B-90EC-19083B00D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01" y="2308485"/>
            <a:ext cx="6347786" cy="3568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1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156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55" r:id="rId2"/>
    <p:sldLayoutId id="214748369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5A2D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16000" indent="-216000" algn="l" defTabSz="914400" rtl="0" eaLnBrk="1" latinLnBrk="0" hangingPunct="1">
        <a:lnSpc>
          <a:spcPts val="2300"/>
        </a:lnSpc>
        <a:spcBef>
          <a:spcPts val="12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96000" indent="-216000" algn="l" defTabSz="914400" rtl="0" eaLnBrk="1" latinLnBrk="0" hangingPunct="1">
        <a:lnSpc>
          <a:spcPts val="2300"/>
        </a:lnSpc>
        <a:spcBef>
          <a:spcPts val="600"/>
        </a:spcBef>
        <a:buFont typeface="Systemtypsnitt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96000" indent="-216000" algn="l" defTabSz="914400" rtl="0" eaLnBrk="1" latinLnBrk="0" hangingPunct="1">
        <a:lnSpc>
          <a:spcPts val="2300"/>
        </a:lnSpc>
        <a:spcBef>
          <a:spcPts val="600"/>
        </a:spcBef>
        <a:buFont typeface="Systemtypsnitt"/>
        <a:buChar char="–"/>
        <a:defRPr sz="2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96000" indent="-216000" algn="l" defTabSz="914400" rtl="0" eaLnBrk="1" latinLnBrk="0" hangingPunct="1">
        <a:lnSpc>
          <a:spcPts val="2300"/>
        </a:lnSpc>
        <a:spcBef>
          <a:spcPts val="600"/>
        </a:spcBef>
        <a:buFont typeface="Systemtypsnitt"/>
        <a:buChar char="–"/>
        <a:defRPr sz="2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396000" indent="-216000" algn="l" defTabSz="914400" rtl="0" eaLnBrk="1" latinLnBrk="0" hangingPunct="1">
        <a:lnSpc>
          <a:spcPct val="100000"/>
        </a:lnSpc>
        <a:spcBef>
          <a:spcPts val="600"/>
        </a:spcBef>
        <a:buFont typeface="Systemtypsnitt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Underrubrik 2"/>
          <p:cNvSpPr>
            <a:spLocks noGrp="1"/>
          </p:cNvSpPr>
          <p:nvPr>
            <p:ph type="subTitle" idx="1"/>
          </p:nvPr>
        </p:nvSpPr>
        <p:spPr>
          <a:xfrm>
            <a:off x="176169" y="5312312"/>
            <a:ext cx="11853644" cy="870373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Skolutvecklingsprogrammet NTA</a:t>
            </a:r>
          </a:p>
          <a:p>
            <a:pPr eaLnBrk="1" hangingPunct="1">
              <a:defRPr/>
            </a:pP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www.ntaskolutveckling.se</a:t>
            </a: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060" y="1545687"/>
            <a:ext cx="3129746" cy="25976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C98AC889-EF84-48A2-92CB-661D0B9148CD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45A2DB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dirty="0"/>
              <a:t>Presentationsrubrik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2E744C15-FF7D-4552-A8FB-D9A782BC5F0B}"/>
              </a:ext>
            </a:extLst>
          </p:cNvPr>
          <p:cNvSpPr txBox="1">
            <a:spLocks/>
          </p:cNvSpPr>
          <p:nvPr/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2300"/>
              </a:lnSpc>
              <a:spcBef>
                <a:spcPts val="12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None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None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Systemtypsnitt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 err="1"/>
              <a:t>Ev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717944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D21278C3-19BA-49DF-AE7B-61343CD74A4E}"/>
              </a:ext>
            </a:extLst>
          </p:cNvPr>
          <p:cNvSpPr txBox="1">
            <a:spLocks/>
          </p:cNvSpPr>
          <p:nvPr/>
        </p:nvSpPr>
        <p:spPr>
          <a:xfrm>
            <a:off x="1109833" y="675642"/>
            <a:ext cx="7975629" cy="1424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45A2D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v-SE" sz="3600" dirty="0">
                <a:solidFill>
                  <a:srgbClr val="36A4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Rubrik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91EF598A-2B21-42BC-BE03-5D9058B0D70F}"/>
              </a:ext>
            </a:extLst>
          </p:cNvPr>
          <p:cNvSpPr txBox="1">
            <a:spLocks/>
          </p:cNvSpPr>
          <p:nvPr/>
        </p:nvSpPr>
        <p:spPr>
          <a:xfrm>
            <a:off x="1109833" y="2292035"/>
            <a:ext cx="8059334" cy="4226211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16000" algn="l" defTabSz="914400" rtl="0" eaLnBrk="1" latinLnBrk="0" hangingPunct="1">
              <a:lnSpc>
                <a:spcPts val="23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Systemtypsnitt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240103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D21278C3-19BA-49DF-AE7B-61343CD74A4E}"/>
              </a:ext>
            </a:extLst>
          </p:cNvPr>
          <p:cNvSpPr txBox="1">
            <a:spLocks/>
          </p:cNvSpPr>
          <p:nvPr/>
        </p:nvSpPr>
        <p:spPr>
          <a:xfrm>
            <a:off x="1109833" y="675642"/>
            <a:ext cx="7975629" cy="1424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45A2D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v-SE" sz="3600" dirty="0">
                <a:solidFill>
                  <a:srgbClr val="36A4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Rubrik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91EF598A-2B21-42BC-BE03-5D9058B0D70F}"/>
              </a:ext>
            </a:extLst>
          </p:cNvPr>
          <p:cNvSpPr txBox="1">
            <a:spLocks/>
          </p:cNvSpPr>
          <p:nvPr/>
        </p:nvSpPr>
        <p:spPr>
          <a:xfrm>
            <a:off x="1109833" y="2292035"/>
            <a:ext cx="8156604" cy="4201044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16000" algn="l" defTabSz="914400" rtl="0" eaLnBrk="1" latinLnBrk="0" hangingPunct="1">
              <a:lnSpc>
                <a:spcPts val="23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Systemtypsnitt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825612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D21278C3-19BA-49DF-AE7B-61343CD74A4E}"/>
              </a:ext>
            </a:extLst>
          </p:cNvPr>
          <p:cNvSpPr txBox="1">
            <a:spLocks/>
          </p:cNvSpPr>
          <p:nvPr/>
        </p:nvSpPr>
        <p:spPr>
          <a:xfrm>
            <a:off x="1109833" y="675642"/>
            <a:ext cx="7975629" cy="1424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45A2D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v-SE" sz="3600" dirty="0">
                <a:solidFill>
                  <a:srgbClr val="36A4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Rubrik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91EF598A-2B21-42BC-BE03-5D9058B0D70F}"/>
              </a:ext>
            </a:extLst>
          </p:cNvPr>
          <p:cNvSpPr txBox="1">
            <a:spLocks/>
          </p:cNvSpPr>
          <p:nvPr/>
        </p:nvSpPr>
        <p:spPr>
          <a:xfrm>
            <a:off x="1109833" y="2292035"/>
            <a:ext cx="8156604" cy="435814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16000" algn="l" defTabSz="914400" rtl="0" eaLnBrk="1" latinLnBrk="0" hangingPunct="1">
              <a:lnSpc>
                <a:spcPts val="23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96000" indent="-216000" algn="l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Char char="–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Systemtypsnitt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162670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8E99A88-136C-47F6-B92E-12C84BCB7D84}" vid="{0EBF14EC-5AB9-4661-B948-EAF1B2FFB3E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0</TotalTime>
  <Words>17</Words>
  <Application>Microsoft Macintosh PowerPoint</Application>
  <PresentationFormat>Bredbild</PresentationFormat>
  <Paragraphs>11</Paragraphs>
  <Slides>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Systemtypsnitt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Panzar Ing-Marie</dc:creator>
  <cp:lastModifiedBy>Panzar Ing-Marie</cp:lastModifiedBy>
  <cp:revision>1</cp:revision>
  <dcterms:created xsi:type="dcterms:W3CDTF">2023-03-03T11:41:57Z</dcterms:created>
  <dcterms:modified xsi:type="dcterms:W3CDTF">2023-03-03T11:42:52Z</dcterms:modified>
</cp:coreProperties>
</file>